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60" r:id="rId5"/>
    <p:sldId id="261" r:id="rId6"/>
    <p:sldId id="281" r:id="rId7"/>
    <p:sldId id="278" r:id="rId8"/>
    <p:sldId id="282" r:id="rId9"/>
    <p:sldId id="268" r:id="rId10"/>
    <p:sldId id="283" r:id="rId11"/>
    <p:sldId id="284" r:id="rId12"/>
    <p:sldId id="285" r:id="rId13"/>
    <p:sldId id="274" r:id="rId14"/>
    <p:sldId id="286" r:id="rId15"/>
    <p:sldId id="27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37FC815-9921-4748-B4A1-14820D45DEA0}">
          <p14:sldIdLst>
            <p14:sldId id="256"/>
            <p14:sldId id="257"/>
            <p14:sldId id="258"/>
            <p14:sldId id="260"/>
            <p14:sldId id="261"/>
            <p14:sldId id="281"/>
            <p14:sldId id="278"/>
            <p14:sldId id="282"/>
            <p14:sldId id="268"/>
            <p14:sldId id="283"/>
            <p14:sldId id="284"/>
            <p14:sldId id="285"/>
            <p14:sldId id="274"/>
            <p14:sldId id="286"/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50EC55-8381-4389-A7F1-27FF8B86CFD2}" v="2" dt="2025-02-03T14:55:57.0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40" d="100"/>
          <a:sy n="40" d="100"/>
        </p:scale>
        <p:origin x="44" y="476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re Hunter" userId="29985769-fa92-4b14-83f0-18dc51d57333" providerId="ADAL" clId="{C1463360-132D-4E97-B9DF-79B20283B8BE}"/>
    <pc:docChg chg="undo redo custSel addSld delSld modSld modMainMaster addSection delSection modSection">
      <pc:chgData name="Clare Hunter" userId="29985769-fa92-4b14-83f0-18dc51d57333" providerId="ADAL" clId="{C1463360-132D-4E97-B9DF-79B20283B8BE}" dt="2024-11-06T16:24:43.247" v="9191"/>
      <pc:docMkLst>
        <pc:docMk/>
      </pc:docMkLst>
      <pc:sldChg chg="modSp mod modTransition setBg">
        <pc:chgData name="Clare Hunter" userId="29985769-fa92-4b14-83f0-18dc51d57333" providerId="ADAL" clId="{C1463360-132D-4E97-B9DF-79B20283B8BE}" dt="2024-11-04T15:07:13.063" v="8682"/>
        <pc:sldMkLst>
          <pc:docMk/>
          <pc:sldMk cId="415172503" sldId="256"/>
        </pc:sldMkLst>
      </pc:sldChg>
      <pc:sldChg chg="addSp delSp modSp new mod modTransition setBg">
        <pc:chgData name="Clare Hunter" userId="29985769-fa92-4b14-83f0-18dc51d57333" providerId="ADAL" clId="{C1463360-132D-4E97-B9DF-79B20283B8BE}" dt="2024-11-04T15:06:34.879" v="8680"/>
        <pc:sldMkLst>
          <pc:docMk/>
          <pc:sldMk cId="574386179" sldId="257"/>
        </pc:sldMkLst>
      </pc:sldChg>
      <pc:sldChg chg="new del">
        <pc:chgData name="Clare Hunter" userId="29985769-fa92-4b14-83f0-18dc51d57333" providerId="ADAL" clId="{C1463360-132D-4E97-B9DF-79B20283B8BE}" dt="2024-10-14T10:16:38.247" v="1" actId="680"/>
        <pc:sldMkLst>
          <pc:docMk/>
          <pc:sldMk cId="1532859815" sldId="257"/>
        </pc:sldMkLst>
      </pc:sldChg>
      <pc:sldChg chg="addSp modSp new mod modTransition setBg modClrScheme chgLayout">
        <pc:chgData name="Clare Hunter" userId="29985769-fa92-4b14-83f0-18dc51d57333" providerId="ADAL" clId="{C1463360-132D-4E97-B9DF-79B20283B8BE}" dt="2024-11-04T14:59:02.990" v="8661"/>
        <pc:sldMkLst>
          <pc:docMk/>
          <pc:sldMk cId="3773920079" sldId="258"/>
        </pc:sldMkLst>
      </pc:sldChg>
      <pc:sldChg chg="new del">
        <pc:chgData name="Clare Hunter" userId="29985769-fa92-4b14-83f0-18dc51d57333" providerId="ADAL" clId="{C1463360-132D-4E97-B9DF-79B20283B8BE}" dt="2024-10-14T11:25:29.959" v="505" actId="2696"/>
        <pc:sldMkLst>
          <pc:docMk/>
          <pc:sldMk cId="2931302731" sldId="259"/>
        </pc:sldMkLst>
      </pc:sldChg>
      <pc:sldChg chg="addSp delSp modSp new mod modTransition setBg modClrScheme setClrOvrMap chgLayout">
        <pc:chgData name="Clare Hunter" userId="29985769-fa92-4b14-83f0-18dc51d57333" providerId="ADAL" clId="{C1463360-132D-4E97-B9DF-79B20283B8BE}" dt="2024-11-06T12:08:26.203" v="8785" actId="207"/>
        <pc:sldMkLst>
          <pc:docMk/>
          <pc:sldMk cId="1437414771" sldId="260"/>
        </pc:sldMkLst>
        <pc:spChg chg="mod ord">
          <ac:chgData name="Clare Hunter" userId="29985769-fa92-4b14-83f0-18dc51d57333" providerId="ADAL" clId="{C1463360-132D-4E97-B9DF-79B20283B8BE}" dt="2024-11-06T12:06:41.225" v="8777" actId="207"/>
          <ac:spMkLst>
            <pc:docMk/>
            <pc:sldMk cId="1437414771" sldId="260"/>
            <ac:spMk id="2" creationId="{D923A9E2-ACA0-753F-9420-5CE4B838CF03}"/>
          </ac:spMkLst>
        </pc:spChg>
        <pc:spChg chg="add mod ord">
          <ac:chgData name="Clare Hunter" userId="29985769-fa92-4b14-83f0-18dc51d57333" providerId="ADAL" clId="{C1463360-132D-4E97-B9DF-79B20283B8BE}" dt="2024-11-06T12:08:26.203" v="8785" actId="207"/>
          <ac:spMkLst>
            <pc:docMk/>
            <pc:sldMk cId="1437414771" sldId="260"/>
            <ac:spMk id="4" creationId="{23122F81-7F59-A63B-0B10-43D0A0A6F95A}"/>
          </ac:spMkLst>
        </pc:spChg>
      </pc:sldChg>
      <pc:sldChg chg="addSp modSp new mod modTransition setBg modClrScheme chgLayout">
        <pc:chgData name="Clare Hunter" userId="29985769-fa92-4b14-83f0-18dc51d57333" providerId="ADAL" clId="{C1463360-132D-4E97-B9DF-79B20283B8BE}" dt="2024-11-04T14:59:02.990" v="8661"/>
        <pc:sldMkLst>
          <pc:docMk/>
          <pc:sldMk cId="1512859832" sldId="261"/>
        </pc:sldMkLst>
      </pc:sldChg>
      <pc:sldChg chg="addSp modSp new del mod modTransition modClrScheme chgLayout">
        <pc:chgData name="Clare Hunter" userId="29985769-fa92-4b14-83f0-18dc51d57333" providerId="ADAL" clId="{C1463360-132D-4E97-B9DF-79B20283B8BE}" dt="2024-10-31T16:23:13.332" v="7224" actId="2696"/>
        <pc:sldMkLst>
          <pc:docMk/>
          <pc:sldMk cId="2816499882" sldId="262"/>
        </pc:sldMkLst>
      </pc:sldChg>
      <pc:sldChg chg="addSp delSp modSp new mod modTransition modClrScheme chgLayout">
        <pc:chgData name="Clare Hunter" userId="29985769-fa92-4b14-83f0-18dc51d57333" providerId="ADAL" clId="{C1463360-132D-4E97-B9DF-79B20283B8BE}" dt="2024-11-06T14:44:54.984" v="9176" actId="20577"/>
        <pc:sldMkLst>
          <pc:docMk/>
          <pc:sldMk cId="2855967384" sldId="263"/>
        </pc:sldMkLst>
      </pc:sldChg>
      <pc:sldChg chg="modSp new del mod">
        <pc:chgData name="Clare Hunter" userId="29985769-fa92-4b14-83f0-18dc51d57333" providerId="ADAL" clId="{C1463360-132D-4E97-B9DF-79B20283B8BE}" dt="2024-10-21T09:43:03.593" v="7184" actId="2696"/>
        <pc:sldMkLst>
          <pc:docMk/>
          <pc:sldMk cId="2077850448" sldId="264"/>
        </pc:sldMkLst>
      </pc:sldChg>
      <pc:sldChg chg="modSp new del mod">
        <pc:chgData name="Clare Hunter" userId="29985769-fa92-4b14-83f0-18dc51d57333" providerId="ADAL" clId="{C1463360-132D-4E97-B9DF-79B20283B8BE}" dt="2024-11-01T10:00:01.208" v="7227" actId="2696"/>
        <pc:sldMkLst>
          <pc:docMk/>
          <pc:sldMk cId="1443739354" sldId="265"/>
        </pc:sldMkLst>
      </pc:sldChg>
      <pc:sldChg chg="new del">
        <pc:chgData name="Clare Hunter" userId="29985769-fa92-4b14-83f0-18dc51d57333" providerId="ADAL" clId="{C1463360-132D-4E97-B9DF-79B20283B8BE}" dt="2024-10-14T14:11:45.627" v="2665" actId="2696"/>
        <pc:sldMkLst>
          <pc:docMk/>
          <pc:sldMk cId="1518772943" sldId="266"/>
        </pc:sldMkLst>
      </pc:sldChg>
      <pc:sldChg chg="addSp delSp modSp new del mod setBg">
        <pc:chgData name="Clare Hunter" userId="29985769-fa92-4b14-83f0-18dc51d57333" providerId="ADAL" clId="{C1463360-132D-4E97-B9DF-79B20283B8BE}" dt="2024-11-04T14:35:51.507" v="8630" actId="2696"/>
        <pc:sldMkLst>
          <pc:docMk/>
          <pc:sldMk cId="3133888213" sldId="267"/>
        </pc:sldMkLst>
      </pc:sldChg>
      <pc:sldChg chg="modSp new mod modTransition">
        <pc:chgData name="Clare Hunter" userId="29985769-fa92-4b14-83f0-18dc51d57333" providerId="ADAL" clId="{C1463360-132D-4E97-B9DF-79B20283B8BE}" dt="2024-11-04T14:59:02.990" v="8661"/>
        <pc:sldMkLst>
          <pc:docMk/>
          <pc:sldMk cId="212004530" sldId="268"/>
        </pc:sldMkLst>
      </pc:sldChg>
      <pc:sldChg chg="modSp new del mod modTransition">
        <pc:chgData name="Clare Hunter" userId="29985769-fa92-4b14-83f0-18dc51d57333" providerId="ADAL" clId="{C1463360-132D-4E97-B9DF-79B20283B8BE}" dt="2024-11-04T14:44:41.687" v="8635" actId="2696"/>
        <pc:sldMkLst>
          <pc:docMk/>
          <pc:sldMk cId="1171243916" sldId="269"/>
        </pc:sldMkLst>
      </pc:sldChg>
      <pc:sldChg chg="modSp new mod modTransition">
        <pc:chgData name="Clare Hunter" userId="29985769-fa92-4b14-83f0-18dc51d57333" providerId="ADAL" clId="{C1463360-132D-4E97-B9DF-79B20283B8BE}" dt="2024-11-06T16:24:39.454" v="9190"/>
        <pc:sldMkLst>
          <pc:docMk/>
          <pc:sldMk cId="1207742891" sldId="270"/>
        </pc:sldMkLst>
      </pc:sldChg>
      <pc:sldChg chg="modSp new add del mod modTransition">
        <pc:chgData name="Clare Hunter" userId="29985769-fa92-4b14-83f0-18dc51d57333" providerId="ADAL" clId="{C1463360-132D-4E97-B9DF-79B20283B8BE}" dt="2024-11-04T14:59:27.494" v="8669" actId="2696"/>
        <pc:sldMkLst>
          <pc:docMk/>
          <pc:sldMk cId="837558774" sldId="271"/>
        </pc:sldMkLst>
      </pc:sldChg>
      <pc:sldChg chg="modSp new del mod">
        <pc:chgData name="Clare Hunter" userId="29985769-fa92-4b14-83f0-18dc51d57333" providerId="ADAL" clId="{C1463360-132D-4E97-B9DF-79B20283B8BE}" dt="2024-10-16T14:41:18.455" v="5787" actId="2696"/>
        <pc:sldMkLst>
          <pc:docMk/>
          <pc:sldMk cId="2198796028" sldId="272"/>
        </pc:sldMkLst>
      </pc:sldChg>
      <pc:sldChg chg="addSp delSp modSp new del mod modTransition">
        <pc:chgData name="Clare Hunter" userId="29985769-fa92-4b14-83f0-18dc51d57333" providerId="ADAL" clId="{C1463360-132D-4E97-B9DF-79B20283B8BE}" dt="2024-11-06T12:26:59.086" v="8975" actId="2696"/>
        <pc:sldMkLst>
          <pc:docMk/>
          <pc:sldMk cId="3173430533" sldId="273"/>
        </pc:sldMkLst>
      </pc:sldChg>
      <pc:sldChg chg="modSp new mod modTransition">
        <pc:chgData name="Clare Hunter" userId="29985769-fa92-4b14-83f0-18dc51d57333" providerId="ADAL" clId="{C1463360-132D-4E97-B9DF-79B20283B8BE}" dt="2024-11-06T12:08:59.890" v="8787" actId="113"/>
        <pc:sldMkLst>
          <pc:docMk/>
          <pc:sldMk cId="3129581348" sldId="274"/>
        </pc:sldMkLst>
        <pc:spChg chg="mod">
          <ac:chgData name="Clare Hunter" userId="29985769-fa92-4b14-83f0-18dc51d57333" providerId="ADAL" clId="{C1463360-132D-4E97-B9DF-79B20283B8BE}" dt="2024-11-06T12:08:59.890" v="8787" actId="113"/>
          <ac:spMkLst>
            <pc:docMk/>
            <pc:sldMk cId="3129581348" sldId="274"/>
            <ac:spMk id="3" creationId="{620A9101-C42D-D617-EAEB-35F0A31AF32F}"/>
          </ac:spMkLst>
        </pc:spChg>
      </pc:sldChg>
      <pc:sldChg chg="modSp new del mod modTransition">
        <pc:chgData name="Clare Hunter" userId="29985769-fa92-4b14-83f0-18dc51d57333" providerId="ADAL" clId="{C1463360-132D-4E97-B9DF-79B20283B8BE}" dt="2024-11-06T14:59:55.037" v="9183" actId="2696"/>
        <pc:sldMkLst>
          <pc:docMk/>
          <pc:sldMk cId="785488810" sldId="275"/>
        </pc:sldMkLst>
      </pc:sldChg>
      <pc:sldChg chg="modSp new mod modTransition">
        <pc:chgData name="Clare Hunter" userId="29985769-fa92-4b14-83f0-18dc51d57333" providerId="ADAL" clId="{C1463360-132D-4E97-B9DF-79B20283B8BE}" dt="2024-11-06T12:07:44.551" v="8778" actId="207"/>
        <pc:sldMkLst>
          <pc:docMk/>
          <pc:sldMk cId="1328124826" sldId="276"/>
        </pc:sldMkLst>
      </pc:sldChg>
      <pc:sldChg chg="modSp new mod modTransition">
        <pc:chgData name="Clare Hunter" userId="29985769-fa92-4b14-83f0-18dc51d57333" providerId="ADAL" clId="{C1463360-132D-4E97-B9DF-79B20283B8BE}" dt="2024-11-06T14:59:16.864" v="9179" actId="207"/>
        <pc:sldMkLst>
          <pc:docMk/>
          <pc:sldMk cId="3536905693" sldId="277"/>
        </pc:sldMkLst>
        <pc:spChg chg="mod">
          <ac:chgData name="Clare Hunter" userId="29985769-fa92-4b14-83f0-18dc51d57333" providerId="ADAL" clId="{C1463360-132D-4E97-B9DF-79B20283B8BE}" dt="2024-11-06T14:59:16.864" v="9179" actId="207"/>
          <ac:spMkLst>
            <pc:docMk/>
            <pc:sldMk cId="3536905693" sldId="277"/>
            <ac:spMk id="3" creationId="{72111CA2-ACBD-2535-DD3D-9362218D5C1F}"/>
          </ac:spMkLst>
        </pc:spChg>
      </pc:sldChg>
      <pc:sldChg chg="new del">
        <pc:chgData name="Clare Hunter" userId="29985769-fa92-4b14-83f0-18dc51d57333" providerId="ADAL" clId="{C1463360-132D-4E97-B9DF-79B20283B8BE}" dt="2024-10-21T09:42:04.520" v="7161" actId="2696"/>
        <pc:sldMkLst>
          <pc:docMk/>
          <pc:sldMk cId="2011413580" sldId="278"/>
        </pc:sldMkLst>
      </pc:sldChg>
      <pc:sldChg chg="modSp new mod modTransition">
        <pc:chgData name="Clare Hunter" userId="29985769-fa92-4b14-83f0-18dc51d57333" providerId="ADAL" clId="{C1463360-132D-4E97-B9DF-79B20283B8BE}" dt="2024-11-04T14:59:02.990" v="8661"/>
        <pc:sldMkLst>
          <pc:docMk/>
          <pc:sldMk cId="2202138753" sldId="278"/>
        </pc:sldMkLst>
      </pc:sldChg>
      <pc:sldChg chg="new del">
        <pc:chgData name="Clare Hunter" userId="29985769-fa92-4b14-83f0-18dc51d57333" providerId="ADAL" clId="{C1463360-132D-4E97-B9DF-79B20283B8BE}" dt="2024-10-21T09:42:14.708" v="7163" actId="680"/>
        <pc:sldMkLst>
          <pc:docMk/>
          <pc:sldMk cId="3238783905" sldId="278"/>
        </pc:sldMkLst>
      </pc:sldChg>
      <pc:sldChg chg="addSp delSp modSp add del mod modTransition chgLayout">
        <pc:chgData name="Clare Hunter" userId="29985769-fa92-4b14-83f0-18dc51d57333" providerId="ADAL" clId="{C1463360-132D-4E97-B9DF-79B20283B8BE}" dt="2024-11-04T14:24:14.560" v="8597" actId="2696"/>
        <pc:sldMkLst>
          <pc:docMk/>
          <pc:sldMk cId="3815403671" sldId="279"/>
        </pc:sldMkLst>
      </pc:sldChg>
      <pc:sldChg chg="modSp new mod modTransition">
        <pc:chgData name="Clare Hunter" userId="29985769-fa92-4b14-83f0-18dc51d57333" providerId="ADAL" clId="{C1463360-132D-4E97-B9DF-79B20283B8BE}" dt="2024-11-04T14:59:02.990" v="8661"/>
        <pc:sldMkLst>
          <pc:docMk/>
          <pc:sldMk cId="537718546" sldId="280"/>
        </pc:sldMkLst>
      </pc:sldChg>
      <pc:sldChg chg="modSp new mod modTransition">
        <pc:chgData name="Clare Hunter" userId="29985769-fa92-4b14-83f0-18dc51d57333" providerId="ADAL" clId="{C1463360-132D-4E97-B9DF-79B20283B8BE}" dt="2024-11-06T16:20:43.588" v="9186" actId="113"/>
        <pc:sldMkLst>
          <pc:docMk/>
          <pc:sldMk cId="2550050902" sldId="281"/>
        </pc:sldMkLst>
        <pc:spChg chg="mod">
          <ac:chgData name="Clare Hunter" userId="29985769-fa92-4b14-83f0-18dc51d57333" providerId="ADAL" clId="{C1463360-132D-4E97-B9DF-79B20283B8BE}" dt="2024-11-06T16:20:43.588" v="9186" actId="113"/>
          <ac:spMkLst>
            <pc:docMk/>
            <pc:sldMk cId="2550050902" sldId="281"/>
            <ac:spMk id="3" creationId="{EC3EDFF6-C5C3-56F8-F557-62321FA7A81F}"/>
          </ac:spMkLst>
        </pc:spChg>
      </pc:sldChg>
      <pc:sldChg chg="addSp delSp modSp new mod modTransition">
        <pc:chgData name="Clare Hunter" userId="29985769-fa92-4b14-83f0-18dc51d57333" providerId="ADAL" clId="{C1463360-132D-4E97-B9DF-79B20283B8BE}" dt="2024-11-04T14:59:02.990" v="8661"/>
        <pc:sldMkLst>
          <pc:docMk/>
          <pc:sldMk cId="2726424071" sldId="282"/>
        </pc:sldMkLst>
      </pc:sldChg>
      <pc:sldChg chg="modSp new mod modTransition">
        <pc:chgData name="Clare Hunter" userId="29985769-fa92-4b14-83f0-18dc51d57333" providerId="ADAL" clId="{C1463360-132D-4E97-B9DF-79B20283B8BE}" dt="2024-11-04T14:59:02.990" v="8661"/>
        <pc:sldMkLst>
          <pc:docMk/>
          <pc:sldMk cId="3551689044" sldId="283"/>
        </pc:sldMkLst>
      </pc:sldChg>
      <pc:sldChg chg="modSp new mod modTransition modAnim">
        <pc:chgData name="Clare Hunter" userId="29985769-fa92-4b14-83f0-18dc51d57333" providerId="ADAL" clId="{C1463360-132D-4E97-B9DF-79B20283B8BE}" dt="2024-11-06T16:24:43.247" v="9191"/>
        <pc:sldMkLst>
          <pc:docMk/>
          <pc:sldMk cId="2077692643" sldId="284"/>
        </pc:sldMkLst>
        <pc:spChg chg="mod">
          <ac:chgData name="Clare Hunter" userId="29985769-fa92-4b14-83f0-18dc51d57333" providerId="ADAL" clId="{C1463360-132D-4E97-B9DF-79B20283B8BE}" dt="2024-11-06T12:08:42.280" v="8786" actId="207"/>
          <ac:spMkLst>
            <pc:docMk/>
            <pc:sldMk cId="2077692643" sldId="284"/>
            <ac:spMk id="3" creationId="{63A08E03-54C6-262C-EB2A-68A27A9A0B0C}"/>
          </ac:spMkLst>
        </pc:spChg>
      </pc:sldChg>
      <pc:sldChg chg="addSp delSp modSp new mod">
        <pc:chgData name="Clare Hunter" userId="29985769-fa92-4b14-83f0-18dc51d57333" providerId="ADAL" clId="{C1463360-132D-4E97-B9DF-79B20283B8BE}" dt="2024-11-06T12:23:04.180" v="8974" actId="27636"/>
        <pc:sldMkLst>
          <pc:docMk/>
          <pc:sldMk cId="4215611918" sldId="285"/>
        </pc:sldMkLst>
        <pc:spChg chg="mod">
          <ac:chgData name="Clare Hunter" userId="29985769-fa92-4b14-83f0-18dc51d57333" providerId="ADAL" clId="{C1463360-132D-4E97-B9DF-79B20283B8BE}" dt="2024-11-06T12:23:04.180" v="8974" actId="27636"/>
          <ac:spMkLst>
            <pc:docMk/>
            <pc:sldMk cId="4215611918" sldId="285"/>
            <ac:spMk id="2" creationId="{DB36B7E6-3921-AF66-636A-51F97DCABB93}"/>
          </ac:spMkLst>
        </pc:spChg>
        <pc:spChg chg="mod">
          <ac:chgData name="Clare Hunter" userId="29985769-fa92-4b14-83f0-18dc51d57333" providerId="ADAL" clId="{C1463360-132D-4E97-B9DF-79B20283B8BE}" dt="2024-11-06T12:14:44.268" v="8836" actId="27636"/>
          <ac:spMkLst>
            <pc:docMk/>
            <pc:sldMk cId="4215611918" sldId="285"/>
            <ac:spMk id="4" creationId="{F73B9061-CC71-BBAC-1A0D-A2941A742364}"/>
          </ac:spMkLst>
        </pc:spChg>
        <pc:picChg chg="add mod">
          <ac:chgData name="Clare Hunter" userId="29985769-fa92-4b14-83f0-18dc51d57333" providerId="ADAL" clId="{C1463360-132D-4E97-B9DF-79B20283B8BE}" dt="2024-11-06T12:17:22.942" v="8969" actId="1076"/>
          <ac:picMkLst>
            <pc:docMk/>
            <pc:sldMk cId="4215611918" sldId="285"/>
            <ac:picMk id="6" creationId="{25E90A45-832F-28E0-A7DF-62DFB627C663}"/>
          </ac:picMkLst>
        </pc:picChg>
      </pc:sldChg>
      <pc:sldChg chg="modSp new mod">
        <pc:chgData name="Clare Hunter" userId="29985769-fa92-4b14-83f0-18dc51d57333" providerId="ADAL" clId="{C1463360-132D-4E97-B9DF-79B20283B8BE}" dt="2024-11-06T14:59:51.386" v="9182"/>
        <pc:sldMkLst>
          <pc:docMk/>
          <pc:sldMk cId="2970694509" sldId="286"/>
        </pc:sldMkLst>
        <pc:spChg chg="mod">
          <ac:chgData name="Clare Hunter" userId="29985769-fa92-4b14-83f0-18dc51d57333" providerId="ADAL" clId="{C1463360-132D-4E97-B9DF-79B20283B8BE}" dt="2024-11-06T14:59:41.686" v="9181"/>
          <ac:spMkLst>
            <pc:docMk/>
            <pc:sldMk cId="2970694509" sldId="286"/>
            <ac:spMk id="2" creationId="{797AD3C8-7CC4-E7F3-8212-3F9A7F707A45}"/>
          </ac:spMkLst>
        </pc:spChg>
        <pc:spChg chg="mod">
          <ac:chgData name="Clare Hunter" userId="29985769-fa92-4b14-83f0-18dc51d57333" providerId="ADAL" clId="{C1463360-132D-4E97-B9DF-79B20283B8BE}" dt="2024-11-06T14:59:51.386" v="9182"/>
          <ac:spMkLst>
            <pc:docMk/>
            <pc:sldMk cId="2970694509" sldId="286"/>
            <ac:spMk id="3" creationId="{CF5A7D9B-6B64-266C-C211-BDA8993534C3}"/>
          </ac:spMkLst>
        </pc:spChg>
      </pc:sldChg>
      <pc:sldChg chg="new del">
        <pc:chgData name="Clare Hunter" userId="29985769-fa92-4b14-83f0-18dc51d57333" providerId="ADAL" clId="{C1463360-132D-4E97-B9DF-79B20283B8BE}" dt="2024-11-06T16:21:57.149" v="9188" actId="2696"/>
        <pc:sldMkLst>
          <pc:docMk/>
          <pc:sldMk cId="1200864952" sldId="287"/>
        </pc:sldMkLst>
      </pc:sldChg>
      <pc:sldMasterChg chg="modTransition setBg modSldLayout">
        <pc:chgData name="Clare Hunter" userId="29985769-fa92-4b14-83f0-18dc51d57333" providerId="ADAL" clId="{C1463360-132D-4E97-B9DF-79B20283B8BE}" dt="2024-11-04T14:59:02.990" v="8661"/>
        <pc:sldMasterMkLst>
          <pc:docMk/>
          <pc:sldMasterMk cId="3030902346" sldId="2147483648"/>
        </pc:sldMasterMkLst>
        <pc:sldLayoutChg chg="modTransition setBg">
          <pc:chgData name="Clare Hunter" userId="29985769-fa92-4b14-83f0-18dc51d57333" providerId="ADAL" clId="{C1463360-132D-4E97-B9DF-79B20283B8BE}" dt="2024-11-04T14:59:02.990" v="8661"/>
          <pc:sldLayoutMkLst>
            <pc:docMk/>
            <pc:sldMasterMk cId="3030902346" sldId="2147483648"/>
            <pc:sldLayoutMk cId="872093236" sldId="2147483649"/>
          </pc:sldLayoutMkLst>
        </pc:sldLayoutChg>
        <pc:sldLayoutChg chg="modTransition setBg">
          <pc:chgData name="Clare Hunter" userId="29985769-fa92-4b14-83f0-18dc51d57333" providerId="ADAL" clId="{C1463360-132D-4E97-B9DF-79B20283B8BE}" dt="2024-11-04T14:59:02.990" v="8661"/>
          <pc:sldLayoutMkLst>
            <pc:docMk/>
            <pc:sldMasterMk cId="3030902346" sldId="2147483648"/>
            <pc:sldLayoutMk cId="3098509764" sldId="2147483650"/>
          </pc:sldLayoutMkLst>
        </pc:sldLayoutChg>
        <pc:sldLayoutChg chg="modTransition setBg">
          <pc:chgData name="Clare Hunter" userId="29985769-fa92-4b14-83f0-18dc51d57333" providerId="ADAL" clId="{C1463360-132D-4E97-B9DF-79B20283B8BE}" dt="2024-11-04T14:59:02.990" v="8661"/>
          <pc:sldLayoutMkLst>
            <pc:docMk/>
            <pc:sldMasterMk cId="3030902346" sldId="2147483648"/>
            <pc:sldLayoutMk cId="236521214" sldId="2147483651"/>
          </pc:sldLayoutMkLst>
        </pc:sldLayoutChg>
        <pc:sldLayoutChg chg="modTransition setBg">
          <pc:chgData name="Clare Hunter" userId="29985769-fa92-4b14-83f0-18dc51d57333" providerId="ADAL" clId="{C1463360-132D-4E97-B9DF-79B20283B8BE}" dt="2024-11-04T14:59:02.990" v="8661"/>
          <pc:sldLayoutMkLst>
            <pc:docMk/>
            <pc:sldMasterMk cId="3030902346" sldId="2147483648"/>
            <pc:sldLayoutMk cId="1665441254" sldId="2147483652"/>
          </pc:sldLayoutMkLst>
        </pc:sldLayoutChg>
        <pc:sldLayoutChg chg="modTransition setBg">
          <pc:chgData name="Clare Hunter" userId="29985769-fa92-4b14-83f0-18dc51d57333" providerId="ADAL" clId="{C1463360-132D-4E97-B9DF-79B20283B8BE}" dt="2024-11-04T14:59:02.990" v="8661"/>
          <pc:sldLayoutMkLst>
            <pc:docMk/>
            <pc:sldMasterMk cId="3030902346" sldId="2147483648"/>
            <pc:sldLayoutMk cId="874563544" sldId="2147483653"/>
          </pc:sldLayoutMkLst>
        </pc:sldLayoutChg>
        <pc:sldLayoutChg chg="modTransition setBg">
          <pc:chgData name="Clare Hunter" userId="29985769-fa92-4b14-83f0-18dc51d57333" providerId="ADAL" clId="{C1463360-132D-4E97-B9DF-79B20283B8BE}" dt="2024-11-04T14:59:02.990" v="8661"/>
          <pc:sldLayoutMkLst>
            <pc:docMk/>
            <pc:sldMasterMk cId="3030902346" sldId="2147483648"/>
            <pc:sldLayoutMk cId="1577203157" sldId="2147483654"/>
          </pc:sldLayoutMkLst>
        </pc:sldLayoutChg>
        <pc:sldLayoutChg chg="modTransition setBg">
          <pc:chgData name="Clare Hunter" userId="29985769-fa92-4b14-83f0-18dc51d57333" providerId="ADAL" clId="{C1463360-132D-4E97-B9DF-79B20283B8BE}" dt="2024-11-04T14:59:02.990" v="8661"/>
          <pc:sldLayoutMkLst>
            <pc:docMk/>
            <pc:sldMasterMk cId="3030902346" sldId="2147483648"/>
            <pc:sldLayoutMk cId="3875565297" sldId="2147483655"/>
          </pc:sldLayoutMkLst>
        </pc:sldLayoutChg>
        <pc:sldLayoutChg chg="modTransition setBg">
          <pc:chgData name="Clare Hunter" userId="29985769-fa92-4b14-83f0-18dc51d57333" providerId="ADAL" clId="{C1463360-132D-4E97-B9DF-79B20283B8BE}" dt="2024-11-04T14:59:02.990" v="8661"/>
          <pc:sldLayoutMkLst>
            <pc:docMk/>
            <pc:sldMasterMk cId="3030902346" sldId="2147483648"/>
            <pc:sldLayoutMk cId="992863234" sldId="2147483656"/>
          </pc:sldLayoutMkLst>
        </pc:sldLayoutChg>
        <pc:sldLayoutChg chg="modTransition setBg">
          <pc:chgData name="Clare Hunter" userId="29985769-fa92-4b14-83f0-18dc51d57333" providerId="ADAL" clId="{C1463360-132D-4E97-B9DF-79B20283B8BE}" dt="2024-11-04T14:59:02.990" v="8661"/>
          <pc:sldLayoutMkLst>
            <pc:docMk/>
            <pc:sldMasterMk cId="3030902346" sldId="2147483648"/>
            <pc:sldLayoutMk cId="1927406273" sldId="2147483657"/>
          </pc:sldLayoutMkLst>
        </pc:sldLayoutChg>
        <pc:sldLayoutChg chg="modTransition setBg">
          <pc:chgData name="Clare Hunter" userId="29985769-fa92-4b14-83f0-18dc51d57333" providerId="ADAL" clId="{C1463360-132D-4E97-B9DF-79B20283B8BE}" dt="2024-11-04T14:59:02.990" v="8661"/>
          <pc:sldLayoutMkLst>
            <pc:docMk/>
            <pc:sldMasterMk cId="3030902346" sldId="2147483648"/>
            <pc:sldLayoutMk cId="175207229" sldId="2147483658"/>
          </pc:sldLayoutMkLst>
        </pc:sldLayoutChg>
        <pc:sldLayoutChg chg="modTransition setBg">
          <pc:chgData name="Clare Hunter" userId="29985769-fa92-4b14-83f0-18dc51d57333" providerId="ADAL" clId="{C1463360-132D-4E97-B9DF-79B20283B8BE}" dt="2024-11-04T14:59:02.990" v="8661"/>
          <pc:sldLayoutMkLst>
            <pc:docMk/>
            <pc:sldMasterMk cId="3030902346" sldId="2147483648"/>
            <pc:sldLayoutMk cId="4149441096" sldId="2147483659"/>
          </pc:sldLayoutMkLst>
        </pc:sldLayoutChg>
      </pc:sldMasterChg>
    </pc:docChg>
  </pc:docChgLst>
  <pc:docChgLst>
    <pc:chgData name="Clare Hunter" userId="29985769-fa92-4b14-83f0-18dc51d57333" providerId="ADAL" clId="{CD50EC55-8381-4389-A7F1-27FF8B86CFD2}"/>
    <pc:docChg chg="custSel delSld modSld modSection">
      <pc:chgData name="Clare Hunter" userId="29985769-fa92-4b14-83f0-18dc51d57333" providerId="ADAL" clId="{CD50EC55-8381-4389-A7F1-27FF8B86CFD2}" dt="2025-02-03T13:50:06.367" v="51" actId="962"/>
      <pc:docMkLst>
        <pc:docMk/>
      </pc:docMkLst>
      <pc:sldChg chg="del">
        <pc:chgData name="Clare Hunter" userId="29985769-fa92-4b14-83f0-18dc51d57333" providerId="ADAL" clId="{CD50EC55-8381-4389-A7F1-27FF8B86CFD2}" dt="2025-01-24T14:38:50.968" v="0" actId="2696"/>
        <pc:sldMkLst>
          <pc:docMk/>
          <pc:sldMk cId="2855967384" sldId="263"/>
        </pc:sldMkLst>
      </pc:sldChg>
      <pc:sldChg chg="del">
        <pc:chgData name="Clare Hunter" userId="29985769-fa92-4b14-83f0-18dc51d57333" providerId="ADAL" clId="{CD50EC55-8381-4389-A7F1-27FF8B86CFD2}" dt="2025-01-24T14:39:48.622" v="1" actId="2696"/>
        <pc:sldMkLst>
          <pc:docMk/>
          <pc:sldMk cId="1207742891" sldId="270"/>
        </pc:sldMkLst>
      </pc:sldChg>
      <pc:sldChg chg="addSp delSp modSp mod modClrScheme chgLayout">
        <pc:chgData name="Clare Hunter" userId="29985769-fa92-4b14-83f0-18dc51d57333" providerId="ADAL" clId="{CD50EC55-8381-4389-A7F1-27FF8B86CFD2}" dt="2025-02-03T13:50:06.367" v="51" actId="962"/>
        <pc:sldMkLst>
          <pc:docMk/>
          <pc:sldMk cId="3129581348" sldId="274"/>
        </pc:sldMkLst>
        <pc:spChg chg="mod ord">
          <ac:chgData name="Clare Hunter" userId="29985769-fa92-4b14-83f0-18dc51d57333" providerId="ADAL" clId="{CD50EC55-8381-4389-A7F1-27FF8B86CFD2}" dt="2025-02-03T13:37:54.466" v="11" actId="700"/>
          <ac:spMkLst>
            <pc:docMk/>
            <pc:sldMk cId="3129581348" sldId="274"/>
            <ac:spMk id="2" creationId="{F8B0DE79-F0AD-A416-6C68-79B6F351232A}"/>
          </ac:spMkLst>
        </pc:spChg>
        <pc:spChg chg="mod ord">
          <ac:chgData name="Clare Hunter" userId="29985769-fa92-4b14-83f0-18dc51d57333" providerId="ADAL" clId="{CD50EC55-8381-4389-A7F1-27FF8B86CFD2}" dt="2025-02-03T13:39:15.905" v="42" actId="14100"/>
          <ac:spMkLst>
            <pc:docMk/>
            <pc:sldMk cId="3129581348" sldId="274"/>
            <ac:spMk id="3" creationId="{620A9101-C42D-D617-EAEB-35F0A31AF32F}"/>
          </ac:spMkLst>
        </pc:spChg>
        <pc:spChg chg="add mod ord">
          <ac:chgData name="Clare Hunter" userId="29985769-fa92-4b14-83f0-18dc51d57333" providerId="ADAL" clId="{CD50EC55-8381-4389-A7F1-27FF8B86CFD2}" dt="2025-02-03T13:39:02.097" v="40" actId="20577"/>
          <ac:spMkLst>
            <pc:docMk/>
            <pc:sldMk cId="3129581348" sldId="274"/>
            <ac:spMk id="4" creationId="{49216665-DC82-DA45-D41A-3DD85B0E5FB5}"/>
          </ac:spMkLst>
        </pc:spChg>
        <pc:spChg chg="add mod ord">
          <ac:chgData name="Clare Hunter" userId="29985769-fa92-4b14-83f0-18dc51d57333" providerId="ADAL" clId="{CD50EC55-8381-4389-A7F1-27FF8B86CFD2}" dt="2025-02-03T13:37:54.466" v="11" actId="700"/>
          <ac:spMkLst>
            <pc:docMk/>
            <pc:sldMk cId="3129581348" sldId="274"/>
            <ac:spMk id="5" creationId="{D7DE9543-3F6C-5BB3-63AA-E8A0A6A07CF8}"/>
          </ac:spMkLst>
        </pc:spChg>
        <pc:spChg chg="add del mod ord">
          <ac:chgData name="Clare Hunter" userId="29985769-fa92-4b14-83f0-18dc51d57333" providerId="ADAL" clId="{CD50EC55-8381-4389-A7F1-27FF8B86CFD2}" dt="2025-02-03T13:49:46.094" v="43" actId="931"/>
          <ac:spMkLst>
            <pc:docMk/>
            <pc:sldMk cId="3129581348" sldId="274"/>
            <ac:spMk id="7" creationId="{CD25CA7E-8EAE-5F40-EEC1-2D998EF72A3F}"/>
          </ac:spMkLst>
        </pc:spChg>
        <pc:picChg chg="add mod">
          <ac:chgData name="Clare Hunter" userId="29985769-fa92-4b14-83f0-18dc51d57333" providerId="ADAL" clId="{CD50EC55-8381-4389-A7F1-27FF8B86CFD2}" dt="2025-02-03T13:50:06.367" v="51" actId="962"/>
          <ac:picMkLst>
            <pc:docMk/>
            <pc:sldMk cId="3129581348" sldId="274"/>
            <ac:picMk id="9" creationId="{B1B5F24F-DA70-CEFB-0059-B845A001D19A}"/>
          </ac:picMkLst>
        </pc:picChg>
      </pc:sldChg>
      <pc:sldChg chg="del">
        <pc:chgData name="Clare Hunter" userId="29985769-fa92-4b14-83f0-18dc51d57333" providerId="ADAL" clId="{CD50EC55-8381-4389-A7F1-27FF8B86CFD2}" dt="2025-01-24T14:40:42.718" v="3" actId="2696"/>
        <pc:sldMkLst>
          <pc:docMk/>
          <pc:sldMk cId="1328124826" sldId="276"/>
        </pc:sldMkLst>
      </pc:sldChg>
      <pc:sldChg chg="del">
        <pc:chgData name="Clare Hunter" userId="29985769-fa92-4b14-83f0-18dc51d57333" providerId="ADAL" clId="{CD50EC55-8381-4389-A7F1-27FF8B86CFD2}" dt="2025-01-24T14:40:27.037" v="2" actId="2696"/>
        <pc:sldMkLst>
          <pc:docMk/>
          <pc:sldMk cId="537718546" sldId="280"/>
        </pc:sldMkLst>
      </pc:sldChg>
      <pc:sldChg chg="delSp modSp mod">
        <pc:chgData name="Clare Hunter" userId="29985769-fa92-4b14-83f0-18dc51d57333" providerId="ADAL" clId="{CD50EC55-8381-4389-A7F1-27FF8B86CFD2}" dt="2025-02-03T13:29:27.548" v="10"/>
        <pc:sldMkLst>
          <pc:docMk/>
          <pc:sldMk cId="4215611918" sldId="285"/>
        </pc:sldMkLst>
        <pc:spChg chg="mod">
          <ac:chgData name="Clare Hunter" userId="29985769-fa92-4b14-83f0-18dc51d57333" providerId="ADAL" clId="{CD50EC55-8381-4389-A7F1-27FF8B86CFD2}" dt="2025-02-03T13:28:58.315" v="5" actId="27636"/>
          <ac:spMkLst>
            <pc:docMk/>
            <pc:sldMk cId="4215611918" sldId="285"/>
            <ac:spMk id="2" creationId="{DB36B7E6-3921-AF66-636A-51F97DCABB93}"/>
          </ac:spMkLst>
        </pc:spChg>
        <pc:spChg chg="del mod">
          <ac:chgData name="Clare Hunter" userId="29985769-fa92-4b14-83f0-18dc51d57333" providerId="ADAL" clId="{CD50EC55-8381-4389-A7F1-27FF8B86CFD2}" dt="2025-02-03T13:29:27.548" v="10"/>
          <ac:spMkLst>
            <pc:docMk/>
            <pc:sldMk cId="4215611918" sldId="285"/>
            <ac:spMk id="9" creationId="{59D27997-A5B4-4D70-1F69-6561B9039E99}"/>
          </ac:spMkLst>
        </pc:spChg>
        <pc:picChg chg="mod">
          <ac:chgData name="Clare Hunter" userId="29985769-fa92-4b14-83f0-18dc51d57333" providerId="ADAL" clId="{CD50EC55-8381-4389-A7F1-27FF8B86CFD2}" dt="2025-02-03T13:29:20.157" v="8" actId="14100"/>
          <ac:picMkLst>
            <pc:docMk/>
            <pc:sldMk cId="4215611918" sldId="285"/>
            <ac:picMk id="6" creationId="{25E90A45-832F-28E0-A7DF-62DFB627C66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3B89C-7E41-4A7D-9D2E-C3282DF6B0FF}" type="datetimeFigureOut">
              <a:rPr lang="en-GB" smtClean="0"/>
              <a:t>03/02/2025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B23BC0-3E08-48E5-99BC-ED59C471D8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451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3DFC2-42F8-54FF-28E1-C4ACD6763B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07C738-F6DC-2DA0-D630-54514F514E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D38E87-C265-5E40-67FA-2E2BAEB36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C2D01-7BF1-4480-AC72-45DD23B63E4E}" type="datetimeFigureOut">
              <a:rPr lang="en-GB" smtClean="0"/>
              <a:t>03/02/2025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87708F-FB0E-77FF-E8B4-D8D8FFB70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EE27A0-280C-80D9-AFFB-9A1F24D39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B33AF-E859-4D5B-9955-EF3BC6190E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2093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F4446-555E-F210-E30F-CB4DC35DB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BE91A-EFD5-B1A9-5CF5-A0FFC8989B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BD7A18-9CD6-0B00-A59C-88323356B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C2D01-7BF1-4480-AC72-45DD23B63E4E}" type="datetimeFigureOut">
              <a:rPr lang="en-GB" smtClean="0"/>
              <a:t>03/02/2025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1E414F-65F8-4E67-4C2B-8AB31FE30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74F3B5-6BF2-BE30-6C20-DBA51FE95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B33AF-E859-4D5B-9955-EF3BC6190E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509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5B948-225E-52C2-9CA7-75EB3316F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EFF8E9-04C7-F242-6C53-BC0C4E0C75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AD57B0-72F1-E4D7-1EE5-5C2FA0107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C2D01-7BF1-4480-AC72-45DD23B63E4E}" type="datetimeFigureOut">
              <a:rPr lang="en-GB" smtClean="0"/>
              <a:t>03/02/2025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F02A66-EC29-4A8C-F1AC-C848DD048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C78922-2F79-4FC4-CB89-70566F61B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B33AF-E859-4D5B-9955-EF3BC6190E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521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7242E-E4E5-C512-FBE2-8202B53A5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F42029-0BDF-4AC7-CE74-F46508C39F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57024A-A406-E980-ADE7-89CBEC27A2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D6CF59-2A8A-6629-6555-F6AF4AA7C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C2D01-7BF1-4480-AC72-45DD23B63E4E}" type="datetimeFigureOut">
              <a:rPr lang="en-GB" smtClean="0"/>
              <a:t>03/02/2025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DF3182-9220-5504-BDE9-A5E597D7F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BB57CB-3558-FB0B-8311-99D4357B7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B33AF-E859-4D5B-9955-EF3BC6190E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5441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31DBD-6F14-E54F-7981-0892D8962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9DEA75-DF2D-EFB0-920B-8944D4FC86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E43937-7996-9BCF-4571-604B9CDCD6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0643CA-3D5A-3F5E-A602-ED4101404F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2AC7E7-6ED2-E33F-FD05-DF776257C4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08CA44-1805-AFCD-A929-2B7A1AADC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C2D01-7BF1-4480-AC72-45DD23B63E4E}" type="datetimeFigureOut">
              <a:rPr lang="en-GB" smtClean="0"/>
              <a:t>03/02/2025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38F18C-5A92-A9BA-8290-503B289A1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DE65F13-55F9-FCF7-20C0-A84A48549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B33AF-E859-4D5B-9955-EF3BC6190E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563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60198-5899-152A-CF80-9B5D7C88D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6D9A61-58CF-488E-6189-F8BE75CD0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C2D01-7BF1-4480-AC72-45DD23B63E4E}" type="datetimeFigureOut">
              <a:rPr lang="en-GB" smtClean="0"/>
              <a:t>03/02/2025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38736F-1064-3CE8-CFAE-662CAECD5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A23B9C-3DA9-9DF9-284A-C8D216D95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B33AF-E859-4D5B-9955-EF3BC6190E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7203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0CC0DF-15A8-2F3B-6375-C31D4A863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C2D01-7BF1-4480-AC72-45DD23B63E4E}" type="datetimeFigureOut">
              <a:rPr lang="en-GB" smtClean="0"/>
              <a:t>03/02/2025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F998D7-E52C-2EE0-E619-DE71741E6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D6F2BE-D4D6-9481-AFEA-BEE9B2FD2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B33AF-E859-4D5B-9955-EF3BC6190E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5565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A3BD9-BCC6-7752-44E1-DD7366382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99BECB-0F1C-CF38-4324-ACB678C4CD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E20F5A-ECD0-645F-DB25-DB89710639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19C12C-0EDE-C8F4-CC87-526A8B8AC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C2D01-7BF1-4480-AC72-45DD23B63E4E}" type="datetimeFigureOut">
              <a:rPr lang="en-GB" smtClean="0"/>
              <a:t>03/02/2025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FFCC13-85A1-5D0C-9B18-51E2F328F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A58BB9-75FC-4D5B-5D27-368FA3E36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B33AF-E859-4D5B-9955-EF3BC6190E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2863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C1DE0-871A-9382-CE55-01D6C0730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C65ACC-3FBA-4CC9-438A-20EE16773D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8B526E-40A4-9561-55B3-B6C0D0C07F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A83F5C-1C18-F3B3-CD80-A9B50DECA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C2D01-7BF1-4480-AC72-45DD23B63E4E}" type="datetimeFigureOut">
              <a:rPr lang="en-GB" smtClean="0"/>
              <a:t>03/02/2025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C1B2E2-C0BE-69A1-20F0-CD9E13ACC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FC3454-246C-14F2-6AE5-7C16E3CF0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B33AF-E859-4D5B-9955-EF3BC6190E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7406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334B4-AD45-447F-C0A4-95FBDCAAC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6DBFC3-FA68-C776-A1D2-635146177B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76E55F-A601-D59F-71B1-97CC2169D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C2D01-7BF1-4480-AC72-45DD23B63E4E}" type="datetimeFigureOut">
              <a:rPr lang="en-GB" smtClean="0"/>
              <a:t>03/02/2025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6DD240-555C-1E69-5483-6FF87918F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FBB6B7-8764-116C-214B-6C6E2C2C6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B33AF-E859-4D5B-9955-EF3BC6190E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207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CDBD12-29BE-80AF-622B-D2F7CD7131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8E788B-57AE-3225-3796-C227603636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419C3A-EBE5-39B8-389C-7AA2726FA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C2D01-7BF1-4480-AC72-45DD23B63E4E}" type="datetimeFigureOut">
              <a:rPr lang="en-GB" smtClean="0"/>
              <a:t>03/02/2025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7C9DC5-DDDA-247A-EC78-5755A98A2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7C7077-24AC-714D-3B8F-251C8D8B5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B33AF-E859-4D5B-9955-EF3BC6190E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9441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2CB08C-4ADE-0F6D-F9B2-0CAC9F695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3D0BC-40DA-9366-F5C8-FC867471BD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F8A81E-3F22-32A3-A9FB-EBC4F07DF6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1C2D01-7BF1-4480-AC72-45DD23B63E4E}" type="datetimeFigureOut">
              <a:rPr lang="en-GB" smtClean="0"/>
              <a:t>03/02/2025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3DFB09-D1CF-4C8F-EF04-A0CA3088E1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D527FF-2DF9-9E2D-016E-DA735CF0CC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AB33AF-E859-4D5B-9955-EF3BC6190E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0902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wLFJtcn5S7g" TargetMode="External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elearning.rcgp.org.uk/mod/book/view.php?id=12651&amp;chapterid=802" TargetMode="External"/><Relationship Id="rId12" Type="http://schemas.openxmlformats.org/officeDocument/2006/relationships/image" Target="../media/image2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hyperlink" Target="https://target-webinars.com/webinars/broad-spectrum-prescribing/" TargetMode="External"/><Relationship Id="rId11" Type="http://schemas.openxmlformats.org/officeDocument/2006/relationships/hyperlink" Target="https://www.nice.org.uk/guidance/ng109" TargetMode="External"/><Relationship Id="rId5" Type="http://schemas.openxmlformats.org/officeDocument/2006/relationships/hyperlink" Target="https://moodle.echonorthernireland.co.uk/login/index.php" TargetMode="External"/><Relationship Id="rId10" Type="http://schemas.openxmlformats.org/officeDocument/2006/relationships/hyperlink" Target="https://www.nice.org.uk/guidance/ng15" TargetMode="External"/><Relationship Id="rId4" Type="http://schemas.openxmlformats.org/officeDocument/2006/relationships/hyperlink" Target="https://bso.hscni.net/wp-content/uploads/2023/11/ECHO-UTI-training-FINAL_071123.pdf" TargetMode="External"/><Relationship Id="rId9" Type="http://schemas.openxmlformats.org/officeDocument/2006/relationships/hyperlink" Target="https://www.nicpld.org/courses/?programme=pharmacist&amp;coursetype=ol&amp;show=allusers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hyperlink" Target="https://view.officeapps.live.com/op/view.aspx?src=https%3A%2F%2Fbso.hscni.net%2Fwp-content%2Fuploads%2F2024%2F08%2FPharmacy-First-Service-PrivacyNotice.docx&amp;wdOrigin=BROWSELINK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hyperlink" Target="https://elearning.rcgp.org.uk/mod/book/view.php?id=13511&amp;chapterid=789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media" Target="../media/media14.m4a"/><Relationship Id="rId7" Type="http://schemas.openxmlformats.org/officeDocument/2006/relationships/image" Target="../media/image2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7.jpeg"/><Relationship Id="rId5" Type="http://schemas.openxmlformats.org/officeDocument/2006/relationships/slideLayout" Target="../slideLayouts/slideLayout5.xml"/><Relationship Id="rId4" Type="http://schemas.openxmlformats.org/officeDocument/2006/relationships/audio" Target="../media/media14.m4a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view.officeapps.live.com/op/view.aspx?src=https%3A%2F%2Fbso.hscni.net%2Fwp-content%2Fuploads%2F2023%2F11%2FUTI-consultation-form_FINAL_161123.docx&amp;wdOrigin=BROWSELINK" TargetMode="External"/><Relationship Id="rId13" Type="http://schemas.openxmlformats.org/officeDocument/2006/relationships/hyperlink" Target="https://bso.hscni.net/directorates/operations/family-practitioner-services/pharmacy/contractor-information/contractor-communications/hscb-services-and-guidance/pharmacy-first-service/pharmacy-first-pilot-service-uncomplicated-urinary-tract-infections-uti-in-women-aged-16-64-years/" TargetMode="External"/><Relationship Id="rId3" Type="http://schemas.microsoft.com/office/2007/relationships/media" Target="../media/media17.m4a"/><Relationship Id="rId7" Type="http://schemas.openxmlformats.org/officeDocument/2006/relationships/hyperlink" Target="https://view.officeapps.live.com/op/view.aspx?src=https%3A%2F%2Fbso.hscni.net%2Fwp-content%2Fuploads%2F2023%2F11%2FUTI-service-monthly-claim-form_FINAL_Nov23.docx&amp;wdOrigin=BROWSELINK" TargetMode="External"/><Relationship Id="rId12" Type="http://schemas.openxmlformats.org/officeDocument/2006/relationships/hyperlink" Target="https://bso.hscni.net/directorates/operations/family-practitioner-services/pharmacy/contractor-information/prescription-re-ordering-and-guidance/prescription-re-ordering-form/" TargetMode="Externa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hyperlink" Target="https://bso.hscni.net/wp-content/uploads/2023/11/UTI_Specification-and-Guidance_FINAL_091123.pdf" TargetMode="External"/><Relationship Id="rId11" Type="http://schemas.openxmlformats.org/officeDocument/2006/relationships/hyperlink" Target="https://bso.hscni.net/wp-content/uploads/2023/12/UTI-FAQs-Nov23.docx" TargetMode="External"/><Relationship Id="rId5" Type="http://schemas.openxmlformats.org/officeDocument/2006/relationships/slideLayout" Target="../slideLayouts/slideLayout2.xml"/><Relationship Id="rId10" Type="http://schemas.openxmlformats.org/officeDocument/2006/relationships/hyperlink" Target="https://www.gov.uk/government/publications/urinary-tract-infection-diagnosis" TargetMode="External"/><Relationship Id="rId4" Type="http://schemas.openxmlformats.org/officeDocument/2006/relationships/audio" Target="../media/media17.m4a"/><Relationship Id="rId9" Type="http://schemas.openxmlformats.org/officeDocument/2006/relationships/hyperlink" Target="https://bso.hscni.net/wp-content/uploads/2023/11/UTI-service-GP-flow-chartNov23.pdf" TargetMode="External"/><Relationship Id="rId1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12F21-C8CD-E517-094E-8C08C521F6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479675"/>
          </a:xfr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7A465C-8B66-7647-F20C-BEBC63D852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GB" sz="4400" dirty="0"/>
          </a:p>
          <a:p>
            <a:r>
              <a:rPr lang="en-GB" sz="44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Pharmacy First Service for UTI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874A640-335D-05F9-7092-AEE98B58E9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7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4484"/>
    </mc:Choice>
    <mc:Fallback xmlns="">
      <p:transition advTm="144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9477870-C64A-4E35-8F2F-05B7114F3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50DBC3-710B-6EE7-5BB8-BB02887C3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78992"/>
            <a:ext cx="6268770" cy="1536192"/>
          </a:xfrm>
        </p:spPr>
        <p:txBody>
          <a:bodyPr vert="horz" lIns="91440" tIns="45720" rIns="91440" bIns="45720" rtlCol="0" anchor="b">
            <a:normAutofit/>
          </a:bodyPr>
          <a:lstStyle/>
          <a:p>
            <a:endParaRPr lang="en-US" sz="5200" dirty="0"/>
          </a:p>
        </p:txBody>
      </p:sp>
      <p:sp>
        <p:nvSpPr>
          <p:cNvPr id="13" name="!!accent">
            <a:extLst>
              <a:ext uri="{FF2B5EF4-FFF2-40B4-BE49-F238E27FC236}">
                <a16:creationId xmlns:a16="http://schemas.microsoft.com/office/drawing/2014/main" id="{8AEA628B-C8FF-4D0B-B111-F101F580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3202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2663BD0-064C-40FC-A331-F49FCA953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506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6E7461-1280-4389-0D61-747FEC62E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5458" y="3355848"/>
            <a:ext cx="6268770" cy="2825496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4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Urinary Tract Infections (UTI)</a:t>
            </a:r>
          </a:p>
        </p:txBody>
      </p:sp>
      <p:pic>
        <p:nvPicPr>
          <p:cNvPr id="6" name="Picture Placeholder 5" descr="A poster with a cartoon character standing in front of a door&#10;&#10;Description automatically generated">
            <a:extLst>
              <a:ext uri="{FF2B5EF4-FFF2-40B4-BE49-F238E27FC236}">
                <a16:creationId xmlns:a16="http://schemas.microsoft.com/office/drawing/2014/main" id="{09AE392B-4905-A746-AEDC-1DF816F08C8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0" r="4094"/>
          <a:stretch/>
        </p:blipFill>
        <p:spPr>
          <a:xfrm>
            <a:off x="7684006" y="10"/>
            <a:ext cx="4507993" cy="6857990"/>
          </a:xfrm>
          <a:prstGeom prst="rect">
            <a:avLst/>
          </a:prstGeom>
        </p:spPr>
      </p:pic>
      <p:pic>
        <p:nvPicPr>
          <p:cNvPr id="8" name="Picture 7" descr="A close-up of a logo&#10;&#10;Description automatically generated">
            <a:extLst>
              <a:ext uri="{FF2B5EF4-FFF2-40B4-BE49-F238E27FC236}">
                <a16:creationId xmlns:a16="http://schemas.microsoft.com/office/drawing/2014/main" id="{D7750744-7DC9-6410-44D7-6A94A02D6D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" y="601133"/>
            <a:ext cx="6268770" cy="2059771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06303F7-DC7A-013B-4410-DE3DFB9FA3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386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4867"/>
    </mc:Choice>
    <mc:Fallback xmlns="">
      <p:transition advTm="348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8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7ED87-C8B5-B9F3-3B13-FA815C297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6951"/>
          </a:xfrm>
        </p:spPr>
        <p:txBody>
          <a:bodyPr/>
          <a:lstStyle/>
          <a:p>
            <a:r>
              <a:rPr lang="en-GB" b="1" dirty="0">
                <a:solidFill>
                  <a:schemeClr val="accent4">
                    <a:lumMod val="75000"/>
                  </a:schemeClr>
                </a:solidFill>
              </a:rPr>
              <a:t>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427699-86E8-8ED5-BC1F-E96E804EB3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04818"/>
            <a:ext cx="5181600" cy="4872145"/>
          </a:xfrm>
        </p:spPr>
        <p:txBody>
          <a:bodyPr/>
          <a:lstStyle/>
          <a:p>
            <a:r>
              <a:rPr lang="en-GB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Pharmacy First Training Requirements</a:t>
            </a:r>
          </a:p>
          <a:p>
            <a:r>
              <a:rPr lang="en-GB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Eligibility</a:t>
            </a:r>
          </a:p>
          <a:p>
            <a:r>
              <a:rPr lang="en-GB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UTI consultation</a:t>
            </a:r>
          </a:p>
          <a:p>
            <a:pPr lvl="1"/>
            <a:r>
              <a:rPr lang="en-GB" dirty="0"/>
              <a:t>Consent</a:t>
            </a:r>
          </a:p>
          <a:p>
            <a:pPr lvl="1"/>
            <a:r>
              <a:rPr lang="en-GB" dirty="0"/>
              <a:t>Assessing the symptoms</a:t>
            </a:r>
          </a:p>
          <a:p>
            <a:pPr lvl="1"/>
            <a:r>
              <a:rPr lang="en-GB" dirty="0"/>
              <a:t>Diagnosis</a:t>
            </a:r>
          </a:p>
          <a:p>
            <a:pPr lvl="1"/>
            <a:r>
              <a:rPr lang="en-GB" dirty="0"/>
              <a:t>Urine testing</a:t>
            </a:r>
          </a:p>
          <a:p>
            <a:pPr lvl="1"/>
            <a:r>
              <a:rPr lang="en-GB" dirty="0"/>
              <a:t>Supply of medicines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8369B7-BE68-5206-1613-D6194C0119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04818"/>
            <a:ext cx="5181600" cy="4872145"/>
          </a:xfrm>
        </p:spPr>
        <p:txBody>
          <a:bodyPr/>
          <a:lstStyle/>
          <a:p>
            <a:r>
              <a:rPr lang="en-GB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Service documentation</a:t>
            </a:r>
          </a:p>
          <a:p>
            <a:pPr lvl="1"/>
            <a:r>
              <a:rPr lang="en-GB" dirty="0"/>
              <a:t>Consultation form</a:t>
            </a:r>
          </a:p>
          <a:p>
            <a:pPr lvl="1"/>
            <a:r>
              <a:rPr lang="en-GB" dirty="0"/>
              <a:t>Claim form</a:t>
            </a:r>
          </a:p>
          <a:p>
            <a:r>
              <a:rPr lang="en-GB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Remuneration and reimbursement</a:t>
            </a:r>
          </a:p>
          <a:p>
            <a:r>
              <a:rPr lang="en-GB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Service monitoring</a:t>
            </a:r>
          </a:p>
          <a:p>
            <a:r>
              <a:rPr lang="en-GB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Useful resources </a:t>
            </a: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3C0D347-23AD-FFA2-3ED9-F9D22C689D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920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248"/>
    </mc:Choice>
    <mc:Fallback xmlns="">
      <p:transition spd="slow" advTm="282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2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3A9E2-ACA0-753F-9420-5CE4B838C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solidFill>
                  <a:schemeClr val="accent4">
                    <a:lumMod val="75000"/>
                  </a:schemeClr>
                </a:solidFill>
              </a:rPr>
              <a:t>UTI Training Requirements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122F81-7F59-A63B-0B10-43D0A0A6F9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5915"/>
            <a:ext cx="10515600" cy="52809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Mandatory Training</a:t>
            </a:r>
          </a:p>
          <a:p>
            <a:r>
              <a:rPr lang="en-GB" sz="2400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Training</a:t>
            </a:r>
            <a:r>
              <a:rPr lang="en-GB" sz="2400" dirty="0"/>
              <a:t> has been provided by SPPG via ECHO</a:t>
            </a:r>
          </a:p>
          <a:p>
            <a:r>
              <a:rPr lang="en-GB" sz="2400" dirty="0"/>
              <a:t>The training video can be accessed on </a:t>
            </a:r>
            <a:r>
              <a:rPr lang="en-GB" sz="2400" dirty="0">
                <a:solidFill>
                  <a:srgbClr val="0070C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ECHO Moodle site</a:t>
            </a:r>
            <a:endParaRPr lang="en-GB" sz="24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2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Optional Training</a:t>
            </a:r>
          </a:p>
          <a:p>
            <a:r>
              <a:rPr lang="en-GB" sz="2400" dirty="0"/>
              <a:t>The TARGET Antibiotics Toolkit; presentation; a series of interactive </a:t>
            </a:r>
            <a:r>
              <a:rPr lang="en-GB" sz="2400" dirty="0">
                <a:hlinkClick r:id="rId6"/>
              </a:rPr>
              <a:t>webinars</a:t>
            </a:r>
            <a:r>
              <a:rPr lang="en-GB" sz="2400" dirty="0"/>
              <a:t> developed for Managing Urinary Tract Infections (UTIs)</a:t>
            </a:r>
          </a:p>
          <a:p>
            <a:r>
              <a:rPr lang="en-GB" sz="2400" dirty="0"/>
              <a:t>The TARGET Antibiotics Toolkit training resources available at </a:t>
            </a:r>
            <a:r>
              <a:rPr lang="en-GB" sz="2400" dirty="0">
                <a:solidFill>
                  <a:srgbClr val="0070C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TARGET tools to train prescribers: TARGET antibiotic toolkit training resources</a:t>
            </a:r>
            <a:r>
              <a:rPr lang="en-GB" sz="2400" dirty="0">
                <a:solidFill>
                  <a:srgbClr val="467886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GB" sz="2400" dirty="0"/>
              <a:t>(rcgp.org.uk) which includes a video presentation on UTI </a:t>
            </a:r>
            <a:r>
              <a:rPr lang="en-GB" sz="2400" dirty="0">
                <a:solidFill>
                  <a:srgbClr val="0070C0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https://youtu.be/wLFJtcn5S7g</a:t>
            </a:r>
            <a:endParaRPr lang="en-GB" sz="2400" dirty="0">
              <a:solidFill>
                <a:srgbClr val="0070C0"/>
              </a:solidFill>
            </a:endParaRPr>
          </a:p>
          <a:p>
            <a:r>
              <a:rPr lang="en-GB" sz="2400" dirty="0"/>
              <a:t>NICPLD e-learning courses, antimicrobials, </a:t>
            </a:r>
            <a:r>
              <a:rPr lang="en-GB" sz="2400" dirty="0">
                <a:solidFill>
                  <a:srgbClr val="0070C0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Minor Ailments- urogenital </a:t>
            </a:r>
            <a:endParaRPr lang="en-GB" sz="2400" dirty="0">
              <a:solidFill>
                <a:srgbClr val="0070C0"/>
              </a:solidFill>
            </a:endParaRPr>
          </a:p>
          <a:p>
            <a:r>
              <a:rPr lang="en-GB" sz="2400" dirty="0"/>
              <a:t>NICE guidance on </a:t>
            </a:r>
            <a:r>
              <a:rPr lang="en-GB" sz="2400" dirty="0">
                <a:solidFill>
                  <a:srgbClr val="0070C0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antimicrobial stewardship </a:t>
            </a:r>
            <a:r>
              <a:rPr lang="en-GB" sz="2400" dirty="0"/>
              <a:t>and </a:t>
            </a:r>
            <a:r>
              <a:rPr lang="en-GB" sz="2400" dirty="0">
                <a:solidFill>
                  <a:srgbClr val="0070C0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urinary tract infections</a:t>
            </a:r>
            <a:r>
              <a:rPr lang="en-GB" sz="2400" dirty="0"/>
              <a:t>.</a:t>
            </a:r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C635793-44C7-E813-004C-73AAA10B42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414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933"/>
    </mc:Choice>
    <mc:Fallback xmlns="">
      <p:transition spd="slow" advTm="389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9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CA6FD-328B-4E66-CE15-E2BE44A72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4">
                    <a:lumMod val="75000"/>
                  </a:schemeClr>
                </a:solidFill>
              </a:rPr>
              <a:t>Eligibility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27785C-6831-5541-51F0-C9839052A0E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2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Patient Eligibility</a:t>
            </a:r>
          </a:p>
          <a:p>
            <a:r>
              <a:rPr lang="en-GB" sz="2400" dirty="0"/>
              <a:t>Women aged 16-64 years old who are registered with a GP in Northern Ireland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GB" sz="2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Not Eligible</a:t>
            </a:r>
          </a:p>
          <a:p>
            <a:r>
              <a:rPr lang="en-GB" sz="2400" dirty="0"/>
              <a:t>Temporary residents</a:t>
            </a:r>
          </a:p>
          <a:p>
            <a:r>
              <a:rPr lang="en-GB" sz="2400" dirty="0"/>
              <a:t>Patients in Care Homes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F62298-3535-1B83-674C-58EC0BDDBE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75385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2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Pharmacy Eligibility</a:t>
            </a:r>
          </a:p>
          <a:p>
            <a:r>
              <a:rPr lang="en-GB" sz="2000" dirty="0"/>
              <a:t>Must hold a contract with SPPG</a:t>
            </a:r>
          </a:p>
          <a:p>
            <a:r>
              <a:rPr lang="en-GB" sz="2000" dirty="0"/>
              <a:t>Access to secure HSC email</a:t>
            </a:r>
          </a:p>
          <a:p>
            <a:r>
              <a:rPr lang="en-GB" sz="2000" dirty="0"/>
              <a:t>Staff must be trained and competent</a:t>
            </a:r>
          </a:p>
          <a:p>
            <a:r>
              <a:rPr lang="en-GB" sz="2000" dirty="0"/>
              <a:t>SOP in place</a:t>
            </a:r>
          </a:p>
          <a:p>
            <a:r>
              <a:rPr lang="en-GB" sz="2000" dirty="0"/>
              <a:t>PGDs signed</a:t>
            </a:r>
          </a:p>
          <a:p>
            <a:r>
              <a:rPr lang="en-GB" sz="2000" dirty="0"/>
              <a:t>Service must be available during all opening hours where possible</a:t>
            </a:r>
          </a:p>
          <a:p>
            <a:pPr marL="0" indent="0">
              <a:buNone/>
            </a:pPr>
            <a:r>
              <a:rPr lang="en-GB" sz="2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Pharmacist Eligibility</a:t>
            </a:r>
          </a:p>
          <a:p>
            <a:r>
              <a:rPr lang="en-GB" sz="2000" dirty="0"/>
              <a:t>Registered with PSNI</a:t>
            </a:r>
          </a:p>
          <a:p>
            <a:r>
              <a:rPr lang="en-GB" sz="2000" dirty="0"/>
              <a:t>Pharmacist IP registered with PSNI</a:t>
            </a:r>
          </a:p>
          <a:p>
            <a:r>
              <a:rPr lang="en-GB" sz="2000" dirty="0"/>
              <a:t>Working in a pharmacy contracted for service</a:t>
            </a:r>
          </a:p>
          <a:p>
            <a:r>
              <a:rPr lang="en-GB" sz="2000" dirty="0"/>
              <a:t>Competent</a:t>
            </a: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6CB33B3-CBE5-073E-6776-C75CE1A58C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859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868"/>
    </mc:Choice>
    <mc:Fallback xmlns="">
      <p:transition spd="slow" advTm="938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8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9718C-83F1-3481-5D4A-8937D527B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4">
                    <a:lumMod val="75000"/>
                  </a:schemeClr>
                </a:solidFill>
              </a:rPr>
              <a:t>Consent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EDFF6-C5C3-56F8-F557-62321FA7A8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Gain informed consent prior to the consultation</a:t>
            </a:r>
          </a:p>
          <a:p>
            <a:r>
              <a:rPr lang="en-GB" dirty="0"/>
              <a:t>Highlight the </a:t>
            </a:r>
            <a:r>
              <a:rPr lang="en-GB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privacy notice</a:t>
            </a:r>
            <a:endParaRPr lang="en-GB" dirty="0">
              <a:solidFill>
                <a:srgbClr val="0070C0"/>
              </a:solidFill>
            </a:endParaRPr>
          </a:p>
          <a:p>
            <a:endParaRPr lang="en-GB" dirty="0"/>
          </a:p>
          <a:p>
            <a:pPr marL="0" indent="0">
              <a:buNone/>
            </a:pPr>
            <a:r>
              <a:rPr lang="en-GB" b="1" dirty="0">
                <a:solidFill>
                  <a:schemeClr val="accent4">
                    <a:lumMod val="75000"/>
                  </a:schemeClr>
                </a:solidFill>
              </a:rPr>
              <a:t>Accessing the service</a:t>
            </a:r>
          </a:p>
          <a:p>
            <a:r>
              <a:rPr lang="en-GB" dirty="0"/>
              <a:t>encourage patient to ‘phone first’ and to bring in a urine sample</a:t>
            </a:r>
          </a:p>
          <a:p>
            <a:r>
              <a:rPr lang="en-GB" dirty="0"/>
              <a:t>Face to face appointment</a:t>
            </a:r>
          </a:p>
          <a:p>
            <a:r>
              <a:rPr lang="en-GB" dirty="0"/>
              <a:t>Agree with local GP practices referral process</a:t>
            </a:r>
          </a:p>
          <a:p>
            <a:endParaRPr lang="en-GB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97608DE-7FCF-BD1B-E273-70BD66F95B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050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179"/>
    </mc:Choice>
    <mc:Fallback xmlns="">
      <p:transition spd="slow" advTm="781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17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D87C8-9FB9-3717-DA04-385B307A2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4">
                    <a:lumMod val="75000"/>
                  </a:schemeClr>
                </a:solidFill>
              </a:rPr>
              <a:t>Diagnosis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BEE7F-DBA9-778A-917E-81D65792C18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Three </a:t>
            </a:r>
            <a:r>
              <a:rPr lang="en-GB" b="1" dirty="0"/>
              <a:t>key</a:t>
            </a:r>
            <a:r>
              <a:rPr lang="en-GB" dirty="0"/>
              <a:t> diagnostic symptoms:</a:t>
            </a:r>
          </a:p>
          <a:p>
            <a:pPr lvl="1"/>
            <a:r>
              <a:rPr lang="en-GB" dirty="0"/>
              <a:t>Dysuria</a:t>
            </a:r>
          </a:p>
          <a:p>
            <a:pPr lvl="1"/>
            <a:r>
              <a:rPr lang="en-GB" dirty="0"/>
              <a:t>New nocturia</a:t>
            </a:r>
          </a:p>
          <a:p>
            <a:pPr lvl="1"/>
            <a:r>
              <a:rPr lang="en-GB" dirty="0"/>
              <a:t>Cloudy urine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2400" dirty="0"/>
              <a:t>Other symptoms may include</a:t>
            </a:r>
          </a:p>
          <a:p>
            <a:r>
              <a:rPr lang="en-GB" sz="2400" dirty="0"/>
              <a:t>Frequency</a:t>
            </a:r>
          </a:p>
          <a:p>
            <a:r>
              <a:rPr lang="en-GB" sz="2400" dirty="0"/>
              <a:t>Urgency</a:t>
            </a:r>
          </a:p>
          <a:p>
            <a:r>
              <a:rPr lang="en-GB" sz="2400" dirty="0"/>
              <a:t>Haematuria</a:t>
            </a:r>
          </a:p>
          <a:p>
            <a:r>
              <a:rPr lang="en-GB" sz="2400" dirty="0"/>
              <a:t>Suprapubic discomfort</a:t>
            </a:r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FE8338-C6E9-9107-B350-53F73B4DD6F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dirty="0"/>
              <a:t>Use dipstick testing:</a:t>
            </a:r>
          </a:p>
          <a:p>
            <a:endParaRPr lang="en-GB" dirty="0"/>
          </a:p>
          <a:p>
            <a:pPr lvl="1"/>
            <a:r>
              <a:rPr lang="en-GB" dirty="0"/>
              <a:t>≤1 </a:t>
            </a:r>
            <a:r>
              <a:rPr lang="en-GB" b="1" dirty="0"/>
              <a:t>key</a:t>
            </a:r>
            <a:r>
              <a:rPr lang="en-GB" dirty="0"/>
              <a:t> diagnostic symptoms must use a dipstick</a:t>
            </a:r>
          </a:p>
          <a:p>
            <a:pPr marL="0" indent="0">
              <a:buNone/>
            </a:pPr>
            <a:endParaRPr lang="en-GB" dirty="0"/>
          </a:p>
          <a:p>
            <a:pPr lvl="1"/>
            <a:r>
              <a:rPr lang="en-GB" dirty="0"/>
              <a:t>≥2 </a:t>
            </a:r>
            <a:r>
              <a:rPr lang="en-GB" b="1" dirty="0"/>
              <a:t>key</a:t>
            </a:r>
            <a:r>
              <a:rPr lang="en-GB" dirty="0"/>
              <a:t> diagnostic symptoms does </a:t>
            </a:r>
            <a:r>
              <a:rPr lang="en-GB" b="1" dirty="0"/>
              <a:t>not </a:t>
            </a:r>
            <a:r>
              <a:rPr lang="en-GB" dirty="0"/>
              <a:t>require a dipstick to confirm diagnosis*</a:t>
            </a:r>
          </a:p>
          <a:p>
            <a:pPr lvl="1"/>
            <a:endParaRPr lang="en-GB" dirty="0"/>
          </a:p>
          <a:p>
            <a:pPr marL="457200" lvl="1" indent="0">
              <a:buNone/>
            </a:pPr>
            <a:r>
              <a:rPr lang="en-GB" dirty="0"/>
              <a:t>*It is good practice to consider testing if the symptoms are mild/moderate</a:t>
            </a:r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marL="457200" lvl="1" indent="0">
              <a:buNone/>
            </a:pPr>
            <a:endParaRPr lang="en-GB" dirty="0"/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0E2B302-F0F2-8C4D-0461-5EB5C2D3EA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13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724"/>
    </mc:Choice>
    <mc:Fallback xmlns="">
      <p:transition spd="slow" advTm="797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7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able with a chart of urine dipstick test results&#10;&#10;Description automatically generated">
            <a:extLst>
              <a:ext uri="{FF2B5EF4-FFF2-40B4-BE49-F238E27FC236}">
                <a16:creationId xmlns:a16="http://schemas.microsoft.com/office/drawing/2014/main" id="{03434E7B-2B2B-12A4-EEAA-7F33970D7E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042" y="186956"/>
            <a:ext cx="7581014" cy="35131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0C8238A-E6C7-AD20-A5B0-B17E4626E13C}"/>
              </a:ext>
            </a:extLst>
          </p:cNvPr>
          <p:cNvSpPr txBox="1"/>
          <p:nvPr/>
        </p:nvSpPr>
        <p:spPr>
          <a:xfrm>
            <a:off x="1736651" y="3976576"/>
            <a:ext cx="87186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/>
              <a:t>Outcome ‘UTI equally likely to other diagnosis</a:t>
            </a:r>
            <a:r>
              <a:rPr lang="en-US" sz="1800" dirty="0"/>
              <a:t>’ consider the time of the specimen (morning is more reliable). Consider antibiotic treatment or refer to GP.</a:t>
            </a:r>
          </a:p>
          <a:p>
            <a:r>
              <a:rPr lang="en-US" sz="1800" b="1" dirty="0"/>
              <a:t>Outcome ‘UTI less likely’ </a:t>
            </a:r>
            <a:r>
              <a:rPr lang="en-US" sz="1800" dirty="0"/>
              <a:t>provide self-care advice, target leaflet, consider referral to GP.</a:t>
            </a:r>
            <a:endParaRPr lang="en-US" sz="1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5B8835-0BBC-2F23-95AD-A438504EBD04}"/>
              </a:ext>
            </a:extLst>
          </p:cNvPr>
          <p:cNvSpPr txBox="1"/>
          <p:nvPr/>
        </p:nvSpPr>
        <p:spPr>
          <a:xfrm>
            <a:off x="1736651" y="5176905"/>
            <a:ext cx="830402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dirty="0"/>
              <a:t>Haematuria only:</a:t>
            </a:r>
            <a:r>
              <a:rPr lang="en-GB" sz="1800" dirty="0"/>
              <a:t> UTI unlikely-refer to GP and note on the consultation record</a:t>
            </a:r>
            <a:br>
              <a:rPr lang="en-GB" sz="1800" dirty="0"/>
            </a:br>
            <a:br>
              <a:rPr lang="en-GB" sz="1800" dirty="0"/>
            </a:br>
            <a:r>
              <a:rPr lang="en-GB" sz="1800" b="1" dirty="0"/>
              <a:t>Haematuria plus other UTI symptoms</a:t>
            </a:r>
            <a:r>
              <a:rPr lang="en-GB" sz="1800" dirty="0"/>
              <a:t>: Note on record, treat with antibiotics and refer to GP</a:t>
            </a:r>
          </a:p>
          <a:p>
            <a:br>
              <a:rPr lang="en-GB" sz="1800" b="1" dirty="0"/>
            </a:br>
            <a:r>
              <a:rPr lang="en-GB" sz="1800" b="1" dirty="0"/>
              <a:t>ALL haematuria should be noted on consultation record and highlighted to GP</a:t>
            </a:r>
            <a:br>
              <a:rPr lang="en-GB" sz="1800" b="1" dirty="0"/>
            </a:br>
            <a:endParaRPr lang="en-GB" dirty="0"/>
          </a:p>
        </p:txBody>
      </p:sp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4BFA0C7-33E0-BFA1-CD5B-8E9CDFB3D4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424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090"/>
    </mc:Choice>
    <mc:Fallback xmlns="">
      <p:transition spd="slow" advTm="1010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09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34377-0441-5BA2-65EF-A16A5F1A8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4">
                    <a:lumMod val="75000"/>
                  </a:schemeClr>
                </a:solidFill>
              </a:rPr>
              <a:t>Sampling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34E432-30E0-A713-6995-7C87D75E8F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Provide urine dipstick and sterile specimen bottles.</a:t>
            </a:r>
          </a:p>
          <a:p>
            <a:r>
              <a:rPr lang="en-GB" dirty="0"/>
              <a:t>Mid-stream sample.</a:t>
            </a:r>
          </a:p>
          <a:p>
            <a:r>
              <a:rPr lang="en-GB" dirty="0"/>
              <a:t>Encourage patients to bring sample with them.</a:t>
            </a:r>
          </a:p>
          <a:p>
            <a:r>
              <a:rPr lang="en-GB" dirty="0"/>
              <a:t>Ensure infection prevention and control measures.</a:t>
            </a:r>
          </a:p>
          <a:p>
            <a:r>
              <a:rPr lang="en-GB" dirty="0"/>
              <a:t>Wear gloves for testing and disposal.</a:t>
            </a:r>
          </a:p>
          <a:p>
            <a:r>
              <a:rPr lang="en-GB" dirty="0"/>
              <a:t>Dispose of urine in toilet.</a:t>
            </a:r>
          </a:p>
          <a:p>
            <a:r>
              <a:rPr lang="en-GB" dirty="0"/>
              <a:t>Urine sample container disposed of in general waste.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6C8E38A-0DD1-F40B-301D-B706E74BE9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04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852"/>
    </mc:Choice>
    <mc:Fallback xmlns="">
      <p:transition spd="slow" advTm="868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85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B7238-4684-6AB2-173F-2180AF63A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4">
                    <a:lumMod val="75000"/>
                  </a:schemeClr>
                </a:solidFill>
              </a:rPr>
              <a:t>Treatment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C80A2F-CD9D-5243-0F4F-7B71053B0B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Analgesics</a:t>
            </a:r>
          </a:p>
          <a:p>
            <a:r>
              <a:rPr lang="en-GB" dirty="0"/>
              <a:t>Consider NSAIDs as first-line treatment in women &lt;65 years with mild UTI symptoms.</a:t>
            </a:r>
          </a:p>
          <a:p>
            <a:r>
              <a:rPr lang="en-GB" dirty="0"/>
              <a:t>NSAIDs can be considered as an alternative to antibiotics following risk/benefit discussion with patient with moderate/severe symptoms.</a:t>
            </a:r>
          </a:p>
          <a:p>
            <a:r>
              <a:rPr lang="en-GB" dirty="0"/>
              <a:t>Limit to three days therapy and advise to see GP if symptoms do not resolve or worsen within the three days.</a:t>
            </a:r>
          </a:p>
          <a:p>
            <a:r>
              <a:rPr lang="en-GB" dirty="0"/>
              <a:t>Paracetamol can be used as an option for pain if preferred or more appropriate</a:t>
            </a:r>
          </a:p>
          <a:p>
            <a:endParaRPr lang="en-GB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C598B46-9D20-2CF2-812D-149E92AAB0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689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467"/>
    </mc:Choice>
    <mc:Fallback xmlns="">
      <p:transition spd="slow" advTm="684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4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89C57-A0AE-4A17-322E-657A9C8AF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4">
                    <a:lumMod val="75000"/>
                  </a:schemeClr>
                </a:solidFill>
              </a:rPr>
              <a:t>Treatment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A08E03-54C6-262C-EB2A-68A27A9A0B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Self-care</a:t>
            </a:r>
          </a:p>
          <a:p>
            <a:r>
              <a:rPr lang="en-GB" dirty="0"/>
              <a:t>Advise on the use of analgesics for pain relief</a:t>
            </a:r>
          </a:p>
          <a:p>
            <a:r>
              <a:rPr lang="en-GB" dirty="0"/>
              <a:t>Advise to drink fluids to avoid dehydration</a:t>
            </a:r>
          </a:p>
          <a:p>
            <a:r>
              <a:rPr lang="en-GB" dirty="0"/>
              <a:t>Be aware of no evidence on the efficacy of cranberry products or urine alkalinising agents to treat UTI</a:t>
            </a:r>
          </a:p>
          <a:p>
            <a:r>
              <a:rPr lang="en-GB" dirty="0"/>
              <a:t>Provide </a:t>
            </a:r>
            <a:r>
              <a:rPr lang="en-GB" b="1" u="sng" dirty="0"/>
              <a:t>all</a:t>
            </a:r>
            <a:r>
              <a:rPr lang="en-GB" dirty="0"/>
              <a:t> patients with safety-netting advice and self-care advice which includes the </a:t>
            </a:r>
            <a:r>
              <a:rPr lang="en-GB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Target leaflet</a:t>
            </a:r>
            <a:r>
              <a:rPr lang="en-GB" dirty="0"/>
              <a:t>.</a:t>
            </a:r>
          </a:p>
          <a:p>
            <a:endParaRPr lang="en-GB" dirty="0"/>
          </a:p>
        </p:txBody>
      </p:sp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947F8F3-7D82-5B62-4A49-94F84A68F9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692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4574"/>
    </mc:Choice>
    <mc:Fallback xmlns="">
      <p:transition advTm="445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5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6B7E6-3921-AF66-636A-51F97DCAB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1"/>
            <a:ext cx="3806640" cy="2971800"/>
          </a:xfrm>
        </p:spPr>
        <p:txBody>
          <a:bodyPr>
            <a:normAutofit/>
          </a:bodyPr>
          <a:lstStyle/>
          <a:p>
            <a:endParaRPr lang="en-GB" sz="1800" dirty="0"/>
          </a:p>
        </p:txBody>
      </p:sp>
      <p:pic>
        <p:nvPicPr>
          <p:cNvPr id="6" name="Picture Placeholder 5" descr="A table with a number of tablets&#10;&#10;Description automatically generated with medium confidence">
            <a:extLst>
              <a:ext uri="{FF2B5EF4-FFF2-40B4-BE49-F238E27FC236}">
                <a16:creationId xmlns:a16="http://schemas.microsoft.com/office/drawing/2014/main" id="{25E90A45-832F-28E0-A7DF-62DFB627C66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55" b="8555"/>
          <a:stretch>
            <a:fillRect/>
          </a:stretch>
        </p:blipFill>
        <p:spPr>
          <a:xfrm>
            <a:off x="839788" y="348401"/>
            <a:ext cx="10496180" cy="3766399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3B9061-CC71-BBAC-1A0D-A2941A7423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4253023"/>
            <a:ext cx="10664640" cy="2477386"/>
          </a:xfrm>
        </p:spPr>
        <p:txBody>
          <a:bodyPr>
            <a:normAutofit fontScale="70000" lnSpcReduction="20000"/>
          </a:bodyPr>
          <a:lstStyle/>
          <a:p>
            <a:r>
              <a:rPr lang="en-GB" sz="2300" b="1" dirty="0"/>
              <a:t>Independent Prescribers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300" dirty="0"/>
              <a:t>Write a prescription for the medicine in accordance with SOP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300" dirty="0"/>
              <a:t>Medicines prescribed can be from POM packs</a:t>
            </a:r>
          </a:p>
          <a:p>
            <a:endParaRPr lang="en-GB" sz="2300" dirty="0"/>
          </a:p>
          <a:p>
            <a:r>
              <a:rPr lang="en-GB" sz="2300" b="1" dirty="0"/>
              <a:t>Non-IP Pharmacist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300" dirty="0"/>
              <a:t>Supply medicine in line with PGD and complete a pharmacy voucher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300" dirty="0"/>
              <a:t>POM antibiotics should be supplied in line with PGD and analgesics are to be supplied in OTC/P packs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300" dirty="0"/>
              <a:t>Use the smallest OTC pack size available to be supplied, labelled and coded</a:t>
            </a:r>
          </a:p>
          <a:p>
            <a:endParaRPr lang="en-GB" dirty="0"/>
          </a:p>
        </p:txBody>
      </p:sp>
      <p:pic>
        <p:nvPicPr>
          <p:cNvPr id="10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349AAAB-CF8C-16CC-121B-962F397AAD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61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589"/>
    </mc:Choice>
    <mc:Fallback xmlns="">
      <p:transition spd="slow" advTm="665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58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0DE79-F0AD-A416-6C68-79B6F3512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4">
                    <a:lumMod val="75000"/>
                  </a:schemeClr>
                </a:solidFill>
              </a:rPr>
              <a:t>Service Documentation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216665-DC82-DA45-D41A-3DD85B0E5F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Consultation 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0A9101-C42D-D617-EAEB-35F0A31AF3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4257232"/>
          </a:xfrm>
        </p:spPr>
        <p:txBody>
          <a:bodyPr>
            <a:noAutofit/>
          </a:bodyPr>
          <a:lstStyle/>
          <a:p>
            <a:r>
              <a:rPr lang="en-GB" sz="1800" dirty="0"/>
              <a:t>The consultation form can be found on the BSO website</a:t>
            </a:r>
          </a:p>
          <a:p>
            <a:r>
              <a:rPr lang="en-GB" sz="1800" dirty="0"/>
              <a:t>Retain the consultation form in the pharmacy and in all cases send a copy to the GP for their records.</a:t>
            </a:r>
          </a:p>
          <a:p>
            <a:r>
              <a:rPr lang="en-GB" sz="1800" dirty="0"/>
              <a:t>IP prescriptions are to be coded using normal DT codes and submitted to BSO in the fully coded bundle.</a:t>
            </a:r>
          </a:p>
          <a:p>
            <a:r>
              <a:rPr lang="en-GB" sz="1800" dirty="0"/>
              <a:t>Pharmacy vouchers are to be coded using normal DT codes and Pharmacy First code </a:t>
            </a:r>
            <a:r>
              <a:rPr lang="en-GB" sz="1800" b="1" dirty="0"/>
              <a:t>97003/1</a:t>
            </a:r>
            <a:r>
              <a:rPr lang="en-GB" sz="1800" dirty="0"/>
              <a:t>. Submit PV along with other PF vouchers.</a:t>
            </a:r>
          </a:p>
          <a:p>
            <a:r>
              <a:rPr lang="en-GB" sz="1800" dirty="0"/>
              <a:t>Complete the monthly claim form and email to local integrated care offices for processing and payment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DE9543-3F6C-5BB3-63AA-E8A0A6A07C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" name="Content Placeholder 8" descr="A close-up of a medical form">
            <a:extLst>
              <a:ext uri="{FF2B5EF4-FFF2-40B4-BE49-F238E27FC236}">
                <a16:creationId xmlns:a16="http://schemas.microsoft.com/office/drawing/2014/main" id="{B1B5F24F-DA70-CEFB-0059-B845A001D19A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163" y="978195"/>
            <a:ext cx="4529470" cy="5677786"/>
          </a:xfr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87098BE-BF45-0FC9-4D28-37E8859E0E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  <p:pic>
        <p:nvPicPr>
          <p:cNvPr id="19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9423C1B-3E62-3538-1FF4-0D0A9BC79AB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581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2"/>
    </mc:Choice>
    <mc:Fallback xmlns="">
      <p:transition spd="slow" advTm="7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2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9496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AD3C8-7CC4-E7F3-8212-3F9A7F707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4">
                    <a:lumMod val="75000"/>
                  </a:schemeClr>
                </a:solidFill>
              </a:rPr>
              <a:t>Remuneration and Reimbursement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5A7D9B-6B64-266C-C211-BDA8993534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One off set-up payment of £200 per pharmacy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Consultation fee of £30 per consultation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Reimbursement of the cost of the medicines</a:t>
            </a:r>
          </a:p>
          <a:p>
            <a:endParaRPr lang="en-GB" dirty="0"/>
          </a:p>
        </p:txBody>
      </p:sp>
      <p:pic>
        <p:nvPicPr>
          <p:cNvPr id="1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A6CBA07-C841-0772-5B1F-5AB8EE64B4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94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512"/>
    </mc:Choice>
    <mc:Fallback>
      <p:transition spd="slow" advTm="335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51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30ACD-930F-A1D6-5D5F-967B1B32C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4">
                    <a:lumMod val="75000"/>
                  </a:schemeClr>
                </a:solidFill>
              </a:rPr>
              <a:t>Useful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111CA2-ACBD-2535-DD3D-9362218D5C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>
                <a:solidFill>
                  <a:srgbClr val="0070C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Service Specification</a:t>
            </a:r>
            <a:endParaRPr lang="en-GB" dirty="0">
              <a:solidFill>
                <a:srgbClr val="467886"/>
              </a:solidFill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GB" dirty="0">
                <a:solidFill>
                  <a:srgbClr val="0070C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Monthly claim form</a:t>
            </a:r>
            <a:endParaRPr lang="en-GB" dirty="0">
              <a:solidFill>
                <a:srgbClr val="0070C0"/>
              </a:solidFill>
            </a:endParaRPr>
          </a:p>
          <a:p>
            <a:r>
              <a:rPr lang="en-GB" dirty="0">
                <a:solidFill>
                  <a:srgbClr val="0070C0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Consultation Form</a:t>
            </a:r>
            <a:endParaRPr lang="en-GB" dirty="0">
              <a:solidFill>
                <a:srgbClr val="467886"/>
              </a:solidFill>
              <a:hlinkClick r:id="rId9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GB" dirty="0">
                <a:solidFill>
                  <a:srgbClr val="0070C0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GP Flowchart</a:t>
            </a:r>
            <a:endParaRPr lang="en-GB" dirty="0">
              <a:solidFill>
                <a:srgbClr val="0070C0"/>
              </a:solidFill>
            </a:endParaRPr>
          </a:p>
          <a:p>
            <a:r>
              <a:rPr lang="en-GB" dirty="0">
                <a:solidFill>
                  <a:srgbClr val="0070C0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Public Health England UTI Diagnostic reference tool</a:t>
            </a:r>
            <a:endParaRPr lang="en-GB" dirty="0">
              <a:solidFill>
                <a:srgbClr val="0070C0"/>
              </a:solidFill>
            </a:endParaRPr>
          </a:p>
          <a:p>
            <a:r>
              <a:rPr lang="en-GB" b="0" i="0" u="none" strike="noStrike" dirty="0">
                <a:solidFill>
                  <a:srgbClr val="0070C0"/>
                </a:solidFill>
                <a:effectLst/>
                <a:latin typeface="Lato" panose="020F0502020204030203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FAQs</a:t>
            </a:r>
            <a:endParaRPr lang="en-GB" b="0" i="0" u="none" strike="noStrike" dirty="0">
              <a:solidFill>
                <a:srgbClr val="0070C0"/>
              </a:solidFill>
              <a:effectLst/>
              <a:latin typeface="Lato" panose="020F0502020204030203" pitchFamily="34" charset="0"/>
            </a:endParaRPr>
          </a:p>
          <a:p>
            <a:r>
              <a:rPr lang="en-GB" b="0" i="0" dirty="0">
                <a:solidFill>
                  <a:srgbClr val="0070C0"/>
                </a:solidFill>
                <a:effectLst/>
                <a:latin typeface="Lato" panose="020F0502020204030203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Orders for prescription pads and PV1s</a:t>
            </a:r>
            <a:endParaRPr lang="en-GB" b="0" i="0" dirty="0">
              <a:solidFill>
                <a:srgbClr val="0070C0"/>
              </a:solidFill>
              <a:effectLst/>
              <a:latin typeface="Lato" panose="020F0502020204030203" pitchFamily="34" charset="0"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PGDs, SOPs, and further resources are available </a:t>
            </a:r>
            <a:r>
              <a:rPr lang="en-GB" dirty="0">
                <a:solidFill>
                  <a:srgbClr val="0070C0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en-GB" dirty="0"/>
              <a:t>.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C762344-A58F-6AB5-5674-7EE1C076D7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BD7B79F-BA46-091C-0588-E9E6338D5ED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905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17"/>
    </mc:Choice>
    <mc:Fallback xmlns="">
      <p:transition spd="slow" advTm="172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217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49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2399</TotalTime>
  <Words>817</Words>
  <Application>Microsoft Office PowerPoint</Application>
  <PresentationFormat>Widescreen</PresentationFormat>
  <Paragraphs>130</Paragraphs>
  <Slides>15</Slides>
  <Notes>0</Notes>
  <HiddenSlides>0</HiddenSlides>
  <MMClips>17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Lato</vt:lpstr>
      <vt:lpstr>Office Theme</vt:lpstr>
      <vt:lpstr>PowerPoint Presentation</vt:lpstr>
      <vt:lpstr>PowerPoint Presentation</vt:lpstr>
      <vt:lpstr>Contents</vt:lpstr>
      <vt:lpstr>UTI Training Requirements</vt:lpstr>
      <vt:lpstr>Eligibility</vt:lpstr>
      <vt:lpstr>Consent</vt:lpstr>
      <vt:lpstr>Diagnosis</vt:lpstr>
      <vt:lpstr>PowerPoint Presentation</vt:lpstr>
      <vt:lpstr>Sampling</vt:lpstr>
      <vt:lpstr>Treatment</vt:lpstr>
      <vt:lpstr>Treatment</vt:lpstr>
      <vt:lpstr>PowerPoint Presentation</vt:lpstr>
      <vt:lpstr>Service Documentation</vt:lpstr>
      <vt:lpstr>Remuneration and Reimbursement</vt:lpstr>
      <vt:lpstr>Useful 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Clare Hunter</dc:creator>
  <cp:lastModifiedBy>Clare Hunter</cp:lastModifiedBy>
  <cp:revision>1</cp:revision>
  <dcterms:created xsi:type="dcterms:W3CDTF">2024-10-14T10:07:26Z</dcterms:created>
  <dcterms:modified xsi:type="dcterms:W3CDTF">2025-02-03T14:56:06Z</dcterms:modified>
</cp:coreProperties>
</file>