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80" r:id="rId10"/>
    <p:sldId id="279" r:id="rId11"/>
    <p:sldId id="265" r:id="rId12"/>
    <p:sldId id="266" r:id="rId13"/>
    <p:sldId id="268" r:id="rId14"/>
    <p:sldId id="269" r:id="rId15"/>
    <p:sldId id="270" r:id="rId16"/>
    <p:sldId id="271" r:id="rId17"/>
    <p:sldId id="273" r:id="rId18"/>
    <p:sldId id="276" r:id="rId19"/>
    <p:sldId id="274" r:id="rId20"/>
    <p:sldId id="275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7F35BE-4E27-4FF6-931C-F7F9A4E39332}" v="162" dt="2024-12-04T10:58:19.0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re Hunter" userId="29985769-fa92-4b14-83f0-18dc51d57333" providerId="ADAL" clId="{427F35BE-4E27-4FF6-931C-F7F9A4E39332}"/>
    <pc:docChg chg="undo custSel addSld delSld modSld modMainMaster">
      <pc:chgData name="Clare Hunter" userId="29985769-fa92-4b14-83f0-18dc51d57333" providerId="ADAL" clId="{427F35BE-4E27-4FF6-931C-F7F9A4E39332}" dt="2024-12-04T10:59:57.534" v="9718" actId="207"/>
      <pc:docMkLst>
        <pc:docMk/>
      </pc:docMkLst>
      <pc:sldChg chg="addSp delSp modSp mod setBg delDesignElem">
        <pc:chgData name="Clare Hunter" userId="29985769-fa92-4b14-83f0-18dc51d57333" providerId="ADAL" clId="{427F35BE-4E27-4FF6-931C-F7F9A4E39332}" dt="2024-11-21T11:12:39.973" v="7788" actId="207"/>
        <pc:sldMkLst>
          <pc:docMk/>
          <pc:sldMk cId="1319561319" sldId="256"/>
        </pc:sldMkLst>
        <pc:spChg chg="mod">
          <ac:chgData name="Clare Hunter" userId="29985769-fa92-4b14-83f0-18dc51d57333" providerId="ADAL" clId="{427F35BE-4E27-4FF6-931C-F7F9A4E39332}" dt="2024-11-21T11:12:39.973" v="7788" actId="207"/>
          <ac:spMkLst>
            <pc:docMk/>
            <pc:sldMk cId="1319561319" sldId="256"/>
            <ac:spMk id="2" creationId="{2E66D1E3-911C-541A-5A41-503F0D51926D}"/>
          </ac:spMkLst>
        </pc:spChg>
        <pc:spChg chg="mod">
          <ac:chgData name="Clare Hunter" userId="29985769-fa92-4b14-83f0-18dc51d57333" providerId="ADAL" clId="{427F35BE-4E27-4FF6-931C-F7F9A4E39332}" dt="2024-11-21T11:12:20.670" v="7785" actId="26606"/>
          <ac:spMkLst>
            <pc:docMk/>
            <pc:sldMk cId="1319561319" sldId="256"/>
            <ac:spMk id="3" creationId="{56DAB972-92CD-3F0A-C13C-650E5441FFC1}"/>
          </ac:spMkLst>
        </pc:spChg>
        <pc:spChg chg="add del">
          <ac:chgData name="Clare Hunter" userId="29985769-fa92-4b14-83f0-18dc51d57333" providerId="ADAL" clId="{427F35BE-4E27-4FF6-931C-F7F9A4E39332}" dt="2024-11-21T11:11:41.838" v="7777" actId="26606"/>
          <ac:spMkLst>
            <pc:docMk/>
            <pc:sldMk cId="1319561319" sldId="256"/>
            <ac:spMk id="10" creationId="{19D32F93-50AC-4C46-A5DB-291C60DDB7BD}"/>
          </ac:spMkLst>
        </pc:spChg>
        <pc:spChg chg="add del">
          <ac:chgData name="Clare Hunter" userId="29985769-fa92-4b14-83f0-18dc51d57333" providerId="ADAL" clId="{427F35BE-4E27-4FF6-931C-F7F9A4E39332}" dt="2024-11-21T11:11:41.838" v="7777" actId="26606"/>
          <ac:spMkLst>
            <pc:docMk/>
            <pc:sldMk cId="1319561319" sldId="256"/>
            <ac:spMk id="12" creationId="{827DC2C4-B485-428A-BF4A-472D2967F47F}"/>
          </ac:spMkLst>
        </pc:spChg>
        <pc:spChg chg="add del">
          <ac:chgData name="Clare Hunter" userId="29985769-fa92-4b14-83f0-18dc51d57333" providerId="ADAL" clId="{427F35BE-4E27-4FF6-931C-F7F9A4E39332}" dt="2024-11-21T11:11:41.838" v="7777" actId="26606"/>
          <ac:spMkLst>
            <pc:docMk/>
            <pc:sldMk cId="1319561319" sldId="256"/>
            <ac:spMk id="14" creationId="{EE04B5EB-F158-4507-90DD-BD23620C7CC9}"/>
          </ac:spMkLst>
        </pc:spChg>
        <pc:spChg chg="add del">
          <ac:chgData name="Clare Hunter" userId="29985769-fa92-4b14-83f0-18dc51d57333" providerId="ADAL" clId="{427F35BE-4E27-4FF6-931C-F7F9A4E39332}" dt="2024-11-21T11:11:33.899" v="7774" actId="26606"/>
          <ac:spMkLst>
            <pc:docMk/>
            <pc:sldMk cId="1319561319" sldId="256"/>
            <ac:spMk id="19" creationId="{93245F62-CCC4-49E4-B95B-EA6C1E790510}"/>
          </ac:spMkLst>
        </pc:spChg>
        <pc:spChg chg="add del">
          <ac:chgData name="Clare Hunter" userId="29985769-fa92-4b14-83f0-18dc51d57333" providerId="ADAL" clId="{427F35BE-4E27-4FF6-931C-F7F9A4E39332}" dt="2024-11-21T11:11:33.899" v="7774" actId="26606"/>
          <ac:spMkLst>
            <pc:docMk/>
            <pc:sldMk cId="1319561319" sldId="256"/>
            <ac:spMk id="21" creationId="{E6C0DD6B-6AA3-448F-9B99-8386295BC1B4}"/>
          </ac:spMkLst>
        </pc:spChg>
        <pc:spChg chg="add del">
          <ac:chgData name="Clare Hunter" userId="29985769-fa92-4b14-83f0-18dc51d57333" providerId="ADAL" clId="{427F35BE-4E27-4FF6-931C-F7F9A4E39332}" dt="2024-11-21T11:11:41.828" v="7776" actId="26606"/>
          <ac:spMkLst>
            <pc:docMk/>
            <pc:sldMk cId="1319561319" sldId="256"/>
            <ac:spMk id="28" creationId="{6DBF50F6-DD88-4D9F-B7D3-79B989980940}"/>
          </ac:spMkLst>
        </pc:spChg>
        <pc:spChg chg="del">
          <ac:chgData name="Clare Hunter" userId="29985769-fa92-4b14-83f0-18dc51d57333" providerId="ADAL" clId="{427F35BE-4E27-4FF6-931C-F7F9A4E39332}" dt="2024-11-15T10:46:28.348" v="96" actId="26606"/>
          <ac:spMkLst>
            <pc:docMk/>
            <pc:sldMk cId="1319561319" sldId="256"/>
            <ac:spMk id="29" creationId="{9D227AA9-5993-4378-946E-E7CBFBBA6962}"/>
          </ac:spMkLst>
        </pc:spChg>
        <pc:spChg chg="add del">
          <ac:chgData name="Clare Hunter" userId="29985769-fa92-4b14-83f0-18dc51d57333" providerId="ADAL" clId="{427F35BE-4E27-4FF6-931C-F7F9A4E39332}" dt="2024-11-21T11:11:41.828" v="7776" actId="26606"/>
          <ac:spMkLst>
            <pc:docMk/>
            <pc:sldMk cId="1319561319" sldId="256"/>
            <ac:spMk id="34" creationId="{916BBDC2-6929-469E-B7C4-A03E77BF94B0}"/>
          </ac:spMkLst>
        </pc:spChg>
        <pc:spChg chg="del">
          <ac:chgData name="Clare Hunter" userId="29985769-fa92-4b14-83f0-18dc51d57333" providerId="ADAL" clId="{427F35BE-4E27-4FF6-931C-F7F9A4E39332}" dt="2024-11-15T10:46:28.348" v="96" actId="26606"/>
          <ac:spMkLst>
            <pc:docMk/>
            <pc:sldMk cId="1319561319" sldId="256"/>
            <ac:spMk id="35" creationId="{7EA2FCBD-319F-4A4F-9834-E50E3DD2A028}"/>
          </ac:spMkLst>
        </pc:spChg>
        <pc:spChg chg="add del">
          <ac:chgData name="Clare Hunter" userId="29985769-fa92-4b14-83f0-18dc51d57333" providerId="ADAL" clId="{427F35BE-4E27-4FF6-931C-F7F9A4E39332}" dt="2024-11-21T11:11:48.818" v="7779" actId="26606"/>
          <ac:spMkLst>
            <pc:docMk/>
            <pc:sldMk cId="1319561319" sldId="256"/>
            <ac:spMk id="39" creationId="{19D32F93-50AC-4C46-A5DB-291C60DDB7BD}"/>
          </ac:spMkLst>
        </pc:spChg>
        <pc:spChg chg="add del">
          <ac:chgData name="Clare Hunter" userId="29985769-fa92-4b14-83f0-18dc51d57333" providerId="ADAL" clId="{427F35BE-4E27-4FF6-931C-F7F9A4E39332}" dt="2024-11-21T11:10:06.433" v="7765" actId="26606"/>
          <ac:spMkLst>
            <pc:docMk/>
            <pc:sldMk cId="1319561319" sldId="256"/>
            <ac:spMk id="40" creationId="{6DBF50F6-DD88-4D9F-B7D3-79B989980940}"/>
          </ac:spMkLst>
        </pc:spChg>
        <pc:spChg chg="add del">
          <ac:chgData name="Clare Hunter" userId="29985769-fa92-4b14-83f0-18dc51d57333" providerId="ADAL" clId="{427F35BE-4E27-4FF6-931C-F7F9A4E39332}" dt="2024-11-21T11:11:48.818" v="7779" actId="26606"/>
          <ac:spMkLst>
            <pc:docMk/>
            <pc:sldMk cId="1319561319" sldId="256"/>
            <ac:spMk id="41" creationId="{827DC2C4-B485-428A-BF4A-472D2967F47F}"/>
          </ac:spMkLst>
        </pc:spChg>
        <pc:spChg chg="add del">
          <ac:chgData name="Clare Hunter" userId="29985769-fa92-4b14-83f0-18dc51d57333" providerId="ADAL" clId="{427F35BE-4E27-4FF6-931C-F7F9A4E39332}" dt="2024-11-21T11:10:06.433" v="7765" actId="26606"/>
          <ac:spMkLst>
            <pc:docMk/>
            <pc:sldMk cId="1319561319" sldId="256"/>
            <ac:spMk id="42" creationId="{916BBDC2-6929-469E-B7C4-A03E77BF94B0}"/>
          </ac:spMkLst>
        </pc:spChg>
        <pc:spChg chg="add del">
          <ac:chgData name="Clare Hunter" userId="29985769-fa92-4b14-83f0-18dc51d57333" providerId="ADAL" clId="{427F35BE-4E27-4FF6-931C-F7F9A4E39332}" dt="2024-11-21T11:11:48.818" v="7779" actId="26606"/>
          <ac:spMkLst>
            <pc:docMk/>
            <pc:sldMk cId="1319561319" sldId="256"/>
            <ac:spMk id="43" creationId="{EE04B5EB-F158-4507-90DD-BD23620C7CC9}"/>
          </ac:spMkLst>
        </pc:spChg>
        <pc:spChg chg="add del">
          <ac:chgData name="Clare Hunter" userId="29985769-fa92-4b14-83f0-18dc51d57333" providerId="ADAL" clId="{427F35BE-4E27-4FF6-931C-F7F9A4E39332}" dt="2024-11-21T11:12:13.445" v="7783" actId="26606"/>
          <ac:spMkLst>
            <pc:docMk/>
            <pc:sldMk cId="1319561319" sldId="256"/>
            <ac:spMk id="49" creationId="{23D09407-53BC-485E-B4CE-BC5E4FC4B25B}"/>
          </ac:spMkLst>
        </pc:spChg>
        <pc:spChg chg="add del">
          <ac:chgData name="Clare Hunter" userId="29985769-fa92-4b14-83f0-18dc51d57333" providerId="ADAL" clId="{427F35BE-4E27-4FF6-931C-F7F9A4E39332}" dt="2024-11-21T11:12:13.445" v="7783" actId="26606"/>
          <ac:spMkLst>
            <pc:docMk/>
            <pc:sldMk cId="1319561319" sldId="256"/>
            <ac:spMk id="57" creationId="{921DB988-49FC-4608-B0A2-E2F3A4019041}"/>
          </ac:spMkLst>
        </pc:spChg>
        <pc:spChg chg="add del">
          <ac:chgData name="Clare Hunter" userId="29985769-fa92-4b14-83f0-18dc51d57333" providerId="ADAL" clId="{427F35BE-4E27-4FF6-931C-F7F9A4E39332}" dt="2024-11-21T11:10:29.442" v="7767"/>
          <ac:spMkLst>
            <pc:docMk/>
            <pc:sldMk cId="1319561319" sldId="256"/>
            <ac:spMk id="59" creationId="{19D32F93-50AC-4C46-A5DB-291C60DDB7BD}"/>
          </ac:spMkLst>
        </pc:spChg>
        <pc:spChg chg="add del">
          <ac:chgData name="Clare Hunter" userId="29985769-fa92-4b14-83f0-18dc51d57333" providerId="ADAL" clId="{427F35BE-4E27-4FF6-931C-F7F9A4E39332}" dt="2024-11-21T11:10:29.442" v="7767"/>
          <ac:spMkLst>
            <pc:docMk/>
            <pc:sldMk cId="1319561319" sldId="256"/>
            <ac:spMk id="61" creationId="{827DC2C4-B485-428A-BF4A-472D2967F47F}"/>
          </ac:spMkLst>
        </pc:spChg>
        <pc:spChg chg="add del">
          <ac:chgData name="Clare Hunter" userId="29985769-fa92-4b14-83f0-18dc51d57333" providerId="ADAL" clId="{427F35BE-4E27-4FF6-931C-F7F9A4E39332}" dt="2024-11-21T11:10:29.442" v="7767"/>
          <ac:spMkLst>
            <pc:docMk/>
            <pc:sldMk cId="1319561319" sldId="256"/>
            <ac:spMk id="63" creationId="{EE04B5EB-F158-4507-90DD-BD23620C7CC9}"/>
          </ac:spMkLst>
        </pc:spChg>
        <pc:spChg chg="add del">
          <ac:chgData name="Clare Hunter" userId="29985769-fa92-4b14-83f0-18dc51d57333" providerId="ADAL" clId="{427F35BE-4E27-4FF6-931C-F7F9A4E39332}" dt="2024-11-21T11:12:13.432" v="7782" actId="26606"/>
          <ac:spMkLst>
            <pc:docMk/>
            <pc:sldMk cId="1319561319" sldId="256"/>
            <ac:spMk id="73" creationId="{93245F62-CCC4-49E4-B95B-EA6C1E790510}"/>
          </ac:spMkLst>
        </pc:spChg>
        <pc:spChg chg="add del">
          <ac:chgData name="Clare Hunter" userId="29985769-fa92-4b14-83f0-18dc51d57333" providerId="ADAL" clId="{427F35BE-4E27-4FF6-931C-F7F9A4E39332}" dt="2024-11-21T11:12:13.432" v="7782" actId="26606"/>
          <ac:spMkLst>
            <pc:docMk/>
            <pc:sldMk cId="1319561319" sldId="256"/>
            <ac:spMk id="75" creationId="{E6C0DD6B-6AA3-448F-9B99-8386295BC1B4}"/>
          </ac:spMkLst>
        </pc:spChg>
        <pc:spChg chg="add del">
          <ac:chgData name="Clare Hunter" userId="29985769-fa92-4b14-83f0-18dc51d57333" providerId="ADAL" clId="{427F35BE-4E27-4FF6-931C-F7F9A4E39332}" dt="2024-11-21T11:12:20.670" v="7785" actId="26606"/>
          <ac:spMkLst>
            <pc:docMk/>
            <pc:sldMk cId="1319561319" sldId="256"/>
            <ac:spMk id="82" creationId="{23D09407-53BC-485E-B4CE-BC5E4FC4B25B}"/>
          </ac:spMkLst>
        </pc:spChg>
        <pc:spChg chg="add del">
          <ac:chgData name="Clare Hunter" userId="29985769-fa92-4b14-83f0-18dc51d57333" providerId="ADAL" clId="{427F35BE-4E27-4FF6-931C-F7F9A4E39332}" dt="2024-11-21T11:12:20.670" v="7785" actId="26606"/>
          <ac:spMkLst>
            <pc:docMk/>
            <pc:sldMk cId="1319561319" sldId="256"/>
            <ac:spMk id="88" creationId="{921DB988-49FC-4608-B0A2-E2F3A4019041}"/>
          </ac:spMkLst>
        </pc:spChg>
        <pc:spChg chg="add">
          <ac:chgData name="Clare Hunter" userId="29985769-fa92-4b14-83f0-18dc51d57333" providerId="ADAL" clId="{427F35BE-4E27-4FF6-931C-F7F9A4E39332}" dt="2024-11-21T11:12:20.670" v="7785" actId="26606"/>
          <ac:spMkLst>
            <pc:docMk/>
            <pc:sldMk cId="1319561319" sldId="256"/>
            <ac:spMk id="93" creationId="{19D32F93-50AC-4C46-A5DB-291C60DDB7BD}"/>
          </ac:spMkLst>
        </pc:spChg>
        <pc:spChg chg="add">
          <ac:chgData name="Clare Hunter" userId="29985769-fa92-4b14-83f0-18dc51d57333" providerId="ADAL" clId="{427F35BE-4E27-4FF6-931C-F7F9A4E39332}" dt="2024-11-21T11:12:20.670" v="7785" actId="26606"/>
          <ac:spMkLst>
            <pc:docMk/>
            <pc:sldMk cId="1319561319" sldId="256"/>
            <ac:spMk id="95" creationId="{827DC2C4-B485-428A-BF4A-472D2967F47F}"/>
          </ac:spMkLst>
        </pc:spChg>
        <pc:spChg chg="add">
          <ac:chgData name="Clare Hunter" userId="29985769-fa92-4b14-83f0-18dc51d57333" providerId="ADAL" clId="{427F35BE-4E27-4FF6-931C-F7F9A4E39332}" dt="2024-11-21T11:12:20.670" v="7785" actId="26606"/>
          <ac:spMkLst>
            <pc:docMk/>
            <pc:sldMk cId="1319561319" sldId="256"/>
            <ac:spMk id="97" creationId="{EE04B5EB-F158-4507-90DD-BD23620C7CC9}"/>
          </ac:spMkLst>
        </pc:spChg>
        <pc:grpChg chg="add del">
          <ac:chgData name="Clare Hunter" userId="29985769-fa92-4b14-83f0-18dc51d57333" providerId="ADAL" clId="{427F35BE-4E27-4FF6-931C-F7F9A4E39332}" dt="2024-11-21T11:11:41.828" v="7776" actId="26606"/>
          <ac:grpSpMkLst>
            <pc:docMk/>
            <pc:sldMk cId="1319561319" sldId="256"/>
            <ac:grpSpMk id="23" creationId="{C344E6B5-C9F5-4338-9E33-003B12373104}"/>
          </ac:grpSpMkLst>
        </pc:grpChg>
        <pc:grpChg chg="del">
          <ac:chgData name="Clare Hunter" userId="29985769-fa92-4b14-83f0-18dc51d57333" providerId="ADAL" clId="{427F35BE-4E27-4FF6-931C-F7F9A4E39332}" dt="2024-11-15T10:46:28.348" v="96" actId="26606"/>
          <ac:grpSpMkLst>
            <pc:docMk/>
            <pc:sldMk cId="1319561319" sldId="256"/>
            <ac:grpSpMk id="31" creationId="{02E8B24A-E924-4EA4-951E-022F5DCF4279}"/>
          </ac:grpSpMkLst>
        </pc:grpChg>
        <pc:grpChg chg="add del">
          <ac:chgData name="Clare Hunter" userId="29985769-fa92-4b14-83f0-18dc51d57333" providerId="ADAL" clId="{427F35BE-4E27-4FF6-931C-F7F9A4E39332}" dt="2024-11-21T11:11:41.828" v="7776" actId="26606"/>
          <ac:grpSpMkLst>
            <pc:docMk/>
            <pc:sldMk cId="1319561319" sldId="256"/>
            <ac:grpSpMk id="36" creationId="{FDFEDBF7-8E2C-46B8-9095-AE1D77E21773}"/>
          </ac:grpSpMkLst>
        </pc:grpChg>
        <pc:grpChg chg="add del">
          <ac:chgData name="Clare Hunter" userId="29985769-fa92-4b14-83f0-18dc51d57333" providerId="ADAL" clId="{427F35BE-4E27-4FF6-931C-F7F9A4E39332}" dt="2024-11-21T11:10:06.433" v="7765" actId="26606"/>
          <ac:grpSpMkLst>
            <pc:docMk/>
            <pc:sldMk cId="1319561319" sldId="256"/>
            <ac:grpSpMk id="44" creationId="{C344E6B5-C9F5-4338-9E33-003B12373104}"/>
          </ac:grpSpMkLst>
        </pc:grpChg>
        <pc:grpChg chg="add del">
          <ac:chgData name="Clare Hunter" userId="29985769-fa92-4b14-83f0-18dc51d57333" providerId="ADAL" clId="{427F35BE-4E27-4FF6-931C-F7F9A4E39332}" dt="2024-11-21T11:10:06.433" v="7765" actId="26606"/>
          <ac:grpSpMkLst>
            <pc:docMk/>
            <pc:sldMk cId="1319561319" sldId="256"/>
            <ac:grpSpMk id="50" creationId="{FDFEDBF7-8E2C-46B8-9095-AE1D77E21773}"/>
          </ac:grpSpMkLst>
        </pc:grpChg>
        <pc:grpChg chg="add del">
          <ac:chgData name="Clare Hunter" userId="29985769-fa92-4b14-83f0-18dc51d57333" providerId="ADAL" clId="{427F35BE-4E27-4FF6-931C-F7F9A4E39332}" dt="2024-11-21T11:12:13.445" v="7783" actId="26606"/>
          <ac:grpSpMkLst>
            <pc:docMk/>
            <pc:sldMk cId="1319561319" sldId="256"/>
            <ac:grpSpMk id="58" creationId="{383C2651-AE0C-4AE4-8725-E2F9414FE219}"/>
          </ac:grpSpMkLst>
        </pc:grpChg>
        <pc:grpChg chg="add del">
          <ac:chgData name="Clare Hunter" userId="29985769-fa92-4b14-83f0-18dc51d57333" providerId="ADAL" clId="{427F35BE-4E27-4FF6-931C-F7F9A4E39332}" dt="2024-11-21T11:12:13.445" v="7783" actId="26606"/>
          <ac:grpSpMkLst>
            <pc:docMk/>
            <pc:sldMk cId="1319561319" sldId="256"/>
            <ac:grpSpMk id="64" creationId="{E9B930FD-8671-4C4C-ADCF-73AC1D0CD417}"/>
          </ac:grpSpMkLst>
        </pc:grpChg>
        <pc:grpChg chg="add del">
          <ac:chgData name="Clare Hunter" userId="29985769-fa92-4b14-83f0-18dc51d57333" providerId="ADAL" clId="{427F35BE-4E27-4FF6-931C-F7F9A4E39332}" dt="2024-11-21T11:12:20.670" v="7785" actId="26606"/>
          <ac:grpSpMkLst>
            <pc:docMk/>
            <pc:sldMk cId="1319561319" sldId="256"/>
            <ac:grpSpMk id="77" creationId="{E9B930FD-8671-4C4C-ADCF-73AC1D0CD417}"/>
          </ac:grpSpMkLst>
        </pc:grpChg>
        <pc:grpChg chg="add del">
          <ac:chgData name="Clare Hunter" userId="29985769-fa92-4b14-83f0-18dc51d57333" providerId="ADAL" clId="{427F35BE-4E27-4FF6-931C-F7F9A4E39332}" dt="2024-11-21T11:12:20.670" v="7785" actId="26606"/>
          <ac:grpSpMkLst>
            <pc:docMk/>
            <pc:sldMk cId="1319561319" sldId="256"/>
            <ac:grpSpMk id="83" creationId="{383C2651-AE0C-4AE4-8725-E2F9414FE219}"/>
          </ac:grpSpMkLst>
        </pc:grpChg>
        <pc:picChg chg="mod ord">
          <ac:chgData name="Clare Hunter" userId="29985769-fa92-4b14-83f0-18dc51d57333" providerId="ADAL" clId="{427F35BE-4E27-4FF6-931C-F7F9A4E39332}" dt="2024-11-21T11:12:20.670" v="7785" actId="26606"/>
          <ac:picMkLst>
            <pc:docMk/>
            <pc:sldMk cId="1319561319" sldId="256"/>
            <ac:picMk id="5" creationId="{231407CF-81FD-CC23-3179-5BC0A7F993CE}"/>
          </ac:picMkLst>
        </pc:picChg>
      </pc:sldChg>
      <pc:sldChg chg="modSp">
        <pc:chgData name="Clare Hunter" userId="29985769-fa92-4b14-83f0-18dc51d57333" providerId="ADAL" clId="{427F35BE-4E27-4FF6-931C-F7F9A4E39332}" dt="2024-11-21T11:11:06.316" v="7770"/>
        <pc:sldMkLst>
          <pc:docMk/>
          <pc:sldMk cId="1051652284" sldId="257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1051652284" sldId="257"/>
            <ac:spMk id="2" creationId="{F349FD12-2981-39C0-52BB-AF2C3D0A043F}"/>
          </ac:spMkLst>
        </pc:spChg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1051652284" sldId="257"/>
            <ac:spMk id="4" creationId="{54D34409-965E-2A85-A5DC-27EE238E1915}"/>
          </ac:spMkLst>
        </pc:spChg>
      </pc:sldChg>
      <pc:sldChg chg="modSp mod">
        <pc:chgData name="Clare Hunter" userId="29985769-fa92-4b14-83f0-18dc51d57333" providerId="ADAL" clId="{427F35BE-4E27-4FF6-931C-F7F9A4E39332}" dt="2024-11-22T15:32:38.781" v="8718" actId="20577"/>
        <pc:sldMkLst>
          <pc:docMk/>
          <pc:sldMk cId="3949217089" sldId="258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3949217089" sldId="258"/>
            <ac:spMk id="2" creationId="{3AB4C47A-D304-8EF0-3809-E799D806ECF3}"/>
          </ac:spMkLst>
        </pc:spChg>
        <pc:spChg chg="mod">
          <ac:chgData name="Clare Hunter" userId="29985769-fa92-4b14-83f0-18dc51d57333" providerId="ADAL" clId="{427F35BE-4E27-4FF6-931C-F7F9A4E39332}" dt="2024-11-22T15:32:38.781" v="8718" actId="20577"/>
          <ac:spMkLst>
            <pc:docMk/>
            <pc:sldMk cId="3949217089" sldId="258"/>
            <ac:spMk id="3" creationId="{2676FB62-38BB-538B-07D5-CCCA5AB51A08}"/>
          </ac:spMkLst>
        </pc:spChg>
      </pc:sldChg>
      <pc:sldChg chg="modSp mod">
        <pc:chgData name="Clare Hunter" userId="29985769-fa92-4b14-83f0-18dc51d57333" providerId="ADAL" clId="{427F35BE-4E27-4FF6-931C-F7F9A4E39332}" dt="2024-12-04T10:58:20.345" v="9706" actId="207"/>
        <pc:sldMkLst>
          <pc:docMk/>
          <pc:sldMk cId="2151962606" sldId="259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2151962606" sldId="259"/>
            <ac:spMk id="2" creationId="{028D69EE-68CF-169C-BE9A-A54C98EF39C0}"/>
          </ac:spMkLst>
        </pc:spChg>
        <pc:spChg chg="mod">
          <ac:chgData name="Clare Hunter" userId="29985769-fa92-4b14-83f0-18dc51d57333" providerId="ADAL" clId="{427F35BE-4E27-4FF6-931C-F7F9A4E39332}" dt="2024-12-04T10:58:20.345" v="9706" actId="207"/>
          <ac:spMkLst>
            <pc:docMk/>
            <pc:sldMk cId="2151962606" sldId="259"/>
            <ac:spMk id="3" creationId="{33EF6163-A645-32C5-7802-418CC46BA71C}"/>
          </ac:spMkLst>
        </pc:spChg>
      </pc:sldChg>
      <pc:sldChg chg="addSp delSp modSp mod modClrScheme chgLayout">
        <pc:chgData name="Clare Hunter" userId="29985769-fa92-4b14-83f0-18dc51d57333" providerId="ADAL" clId="{427F35BE-4E27-4FF6-931C-F7F9A4E39332}" dt="2024-11-21T11:19:32.109" v="7823" actId="207"/>
        <pc:sldMkLst>
          <pc:docMk/>
          <pc:sldMk cId="249408932" sldId="260"/>
        </pc:sldMkLst>
        <pc:spChg chg="mod ord">
          <ac:chgData name="Clare Hunter" userId="29985769-fa92-4b14-83f0-18dc51d57333" providerId="ADAL" clId="{427F35BE-4E27-4FF6-931C-F7F9A4E39332}" dt="2024-11-21T11:11:06.316" v="7770"/>
          <ac:spMkLst>
            <pc:docMk/>
            <pc:sldMk cId="249408932" sldId="260"/>
            <ac:spMk id="2" creationId="{8BF59341-7900-8326-F1A1-0C929EBDB7FF}"/>
          </ac:spMkLst>
        </pc:spChg>
        <pc:spChg chg="del mod ord">
          <ac:chgData name="Clare Hunter" userId="29985769-fa92-4b14-83f0-18dc51d57333" providerId="ADAL" clId="{427F35BE-4E27-4FF6-931C-F7F9A4E39332}" dt="2024-11-15T12:09:11.720" v="455" actId="700"/>
          <ac:spMkLst>
            <pc:docMk/>
            <pc:sldMk cId="249408932" sldId="260"/>
            <ac:spMk id="3" creationId="{C09473B5-A919-F6F7-750C-53803A3AD9D2}"/>
          </ac:spMkLst>
        </pc:spChg>
        <pc:spChg chg="add mod ord">
          <ac:chgData name="Clare Hunter" userId="29985769-fa92-4b14-83f0-18dc51d57333" providerId="ADAL" clId="{427F35BE-4E27-4FF6-931C-F7F9A4E39332}" dt="2024-11-21T11:19:25.164" v="7821" actId="207"/>
          <ac:spMkLst>
            <pc:docMk/>
            <pc:sldMk cId="249408932" sldId="260"/>
            <ac:spMk id="4" creationId="{BEEF95F5-08E4-38DB-2A0C-B4A843E08DD4}"/>
          </ac:spMkLst>
        </pc:spChg>
        <pc:spChg chg="add mod ord">
          <ac:chgData name="Clare Hunter" userId="29985769-fa92-4b14-83f0-18dc51d57333" providerId="ADAL" clId="{427F35BE-4E27-4FF6-931C-F7F9A4E39332}" dt="2024-11-21T11:19:32.109" v="7823" actId="207"/>
          <ac:spMkLst>
            <pc:docMk/>
            <pc:sldMk cId="249408932" sldId="260"/>
            <ac:spMk id="5" creationId="{4C4CBBD3-4138-B65A-CCD2-DB3FC243E64C}"/>
          </ac:spMkLst>
        </pc:spChg>
      </pc:sldChg>
      <pc:sldChg chg="modSp mod">
        <pc:chgData name="Clare Hunter" userId="29985769-fa92-4b14-83f0-18dc51d57333" providerId="ADAL" clId="{427F35BE-4E27-4FF6-931C-F7F9A4E39332}" dt="2024-11-21T11:11:06.316" v="7770"/>
        <pc:sldMkLst>
          <pc:docMk/>
          <pc:sldMk cId="376058647" sldId="261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376058647" sldId="261"/>
            <ac:spMk id="2" creationId="{7A6464AD-E714-2FAC-BD7B-2AEF5460417D}"/>
          </ac:spMkLst>
        </pc:spChg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376058647" sldId="261"/>
            <ac:spMk id="3" creationId="{5A80265B-7AF7-47FB-E6E4-679477CC2E94}"/>
          </ac:spMkLst>
        </pc:spChg>
      </pc:sldChg>
      <pc:sldChg chg="modSp new del mod">
        <pc:chgData name="Clare Hunter" userId="29985769-fa92-4b14-83f0-18dc51d57333" providerId="ADAL" clId="{427F35BE-4E27-4FF6-931C-F7F9A4E39332}" dt="2024-11-22T15:57:16.064" v="8719" actId="2696"/>
        <pc:sldMkLst>
          <pc:docMk/>
          <pc:sldMk cId="2452239493" sldId="262"/>
        </pc:sldMkLst>
        <pc:spChg chg="mod">
          <ac:chgData name="Clare Hunter" userId="29985769-fa92-4b14-83f0-18dc51d57333" providerId="ADAL" clId="{427F35BE-4E27-4FF6-931C-F7F9A4E39332}" dt="2024-11-21T11:19:17.946" v="7819" actId="207"/>
          <ac:spMkLst>
            <pc:docMk/>
            <pc:sldMk cId="2452239493" sldId="262"/>
            <ac:spMk id="2" creationId="{A85DD970-D736-8409-D4F8-E590D147D6A5}"/>
          </ac:spMkLst>
        </pc:spChg>
        <pc:spChg chg="mod">
          <ac:chgData name="Clare Hunter" userId="29985769-fa92-4b14-83f0-18dc51d57333" providerId="ADAL" clId="{427F35BE-4E27-4FF6-931C-F7F9A4E39332}" dt="2024-11-21T11:19:20.411" v="7820" actId="207"/>
          <ac:spMkLst>
            <pc:docMk/>
            <pc:sldMk cId="2452239493" sldId="262"/>
            <ac:spMk id="3" creationId="{E52FFB6E-296A-097A-88EC-98C33452C8F6}"/>
          </ac:spMkLst>
        </pc:spChg>
      </pc:sldChg>
      <pc:sldChg chg="modSp new mod chgLayout">
        <pc:chgData name="Clare Hunter" userId="29985769-fa92-4b14-83f0-18dc51d57333" providerId="ADAL" clId="{427F35BE-4E27-4FF6-931C-F7F9A4E39332}" dt="2024-11-26T14:08:17.349" v="8720" actId="207"/>
        <pc:sldMkLst>
          <pc:docMk/>
          <pc:sldMk cId="3844557379" sldId="263"/>
        </pc:sldMkLst>
        <pc:spChg chg="mod ord">
          <ac:chgData name="Clare Hunter" userId="29985769-fa92-4b14-83f0-18dc51d57333" providerId="ADAL" clId="{427F35BE-4E27-4FF6-931C-F7F9A4E39332}" dt="2024-11-21T11:11:06.316" v="7770"/>
          <ac:spMkLst>
            <pc:docMk/>
            <pc:sldMk cId="3844557379" sldId="263"/>
            <ac:spMk id="2" creationId="{F682CDC6-4DDE-088A-6437-A36517250F3E}"/>
          </ac:spMkLst>
        </pc:spChg>
        <pc:spChg chg="mod ord">
          <ac:chgData name="Clare Hunter" userId="29985769-fa92-4b14-83f0-18dc51d57333" providerId="ADAL" clId="{427F35BE-4E27-4FF6-931C-F7F9A4E39332}" dt="2024-11-26T14:08:17.349" v="8720" actId="207"/>
          <ac:spMkLst>
            <pc:docMk/>
            <pc:sldMk cId="3844557379" sldId="263"/>
            <ac:spMk id="3" creationId="{98F31361-04C8-3427-7F82-B5E182F7C310}"/>
          </ac:spMkLst>
        </pc:spChg>
      </pc:sldChg>
      <pc:sldChg chg="modSp new mod">
        <pc:chgData name="Clare Hunter" userId="29985769-fa92-4b14-83f0-18dc51d57333" providerId="ADAL" clId="{427F35BE-4E27-4FF6-931C-F7F9A4E39332}" dt="2024-11-21T11:19:02.753" v="7816" actId="207"/>
        <pc:sldMkLst>
          <pc:docMk/>
          <pc:sldMk cId="3447044039" sldId="264"/>
        </pc:sldMkLst>
        <pc:spChg chg="mod">
          <ac:chgData name="Clare Hunter" userId="29985769-fa92-4b14-83f0-18dc51d57333" providerId="ADAL" clId="{427F35BE-4E27-4FF6-931C-F7F9A4E39332}" dt="2024-11-15T14:51:31.100" v="3505" actId="115"/>
          <ac:spMkLst>
            <pc:docMk/>
            <pc:sldMk cId="3447044039" sldId="264"/>
            <ac:spMk id="2" creationId="{C918AD53-8086-C1E5-378E-E368DD4A828B}"/>
          </ac:spMkLst>
        </pc:spChg>
        <pc:spChg chg="mod">
          <ac:chgData name="Clare Hunter" userId="29985769-fa92-4b14-83f0-18dc51d57333" providerId="ADAL" clId="{427F35BE-4E27-4FF6-931C-F7F9A4E39332}" dt="2024-11-21T11:19:02.753" v="7816" actId="207"/>
          <ac:spMkLst>
            <pc:docMk/>
            <pc:sldMk cId="3447044039" sldId="264"/>
            <ac:spMk id="3" creationId="{AD5C728A-6C83-5DF6-A8CA-943DD3E3E0AA}"/>
          </ac:spMkLst>
        </pc:spChg>
      </pc:sldChg>
      <pc:sldChg chg="addSp modSp new mod modClrScheme chgLayout">
        <pc:chgData name="Clare Hunter" userId="29985769-fa92-4b14-83f0-18dc51d57333" providerId="ADAL" clId="{427F35BE-4E27-4FF6-931C-F7F9A4E39332}" dt="2024-12-04T10:59:12.625" v="9714" actId="207"/>
        <pc:sldMkLst>
          <pc:docMk/>
          <pc:sldMk cId="3795461392" sldId="265"/>
        </pc:sldMkLst>
        <pc:spChg chg="mod ord">
          <ac:chgData name="Clare Hunter" userId="29985769-fa92-4b14-83f0-18dc51d57333" providerId="ADAL" clId="{427F35BE-4E27-4FF6-931C-F7F9A4E39332}" dt="2024-11-26T15:19:56.117" v="8889" actId="700"/>
          <ac:spMkLst>
            <pc:docMk/>
            <pc:sldMk cId="3795461392" sldId="265"/>
            <ac:spMk id="2" creationId="{374F47DC-CBF8-4BDF-6F34-D00989E5AC11}"/>
          </ac:spMkLst>
        </pc:spChg>
        <pc:spChg chg="mod ord">
          <ac:chgData name="Clare Hunter" userId="29985769-fa92-4b14-83f0-18dc51d57333" providerId="ADAL" clId="{427F35BE-4E27-4FF6-931C-F7F9A4E39332}" dt="2024-12-03T09:31:20.783" v="9315" actId="5793"/>
          <ac:spMkLst>
            <pc:docMk/>
            <pc:sldMk cId="3795461392" sldId="265"/>
            <ac:spMk id="3" creationId="{2DA4612F-5387-858C-3D67-2083D11FB88F}"/>
          </ac:spMkLst>
        </pc:spChg>
        <pc:spChg chg="add mod ord">
          <ac:chgData name="Clare Hunter" userId="29985769-fa92-4b14-83f0-18dc51d57333" providerId="ADAL" clId="{427F35BE-4E27-4FF6-931C-F7F9A4E39332}" dt="2024-12-04T10:59:08.615" v="9713" actId="207"/>
          <ac:spMkLst>
            <pc:docMk/>
            <pc:sldMk cId="3795461392" sldId="265"/>
            <ac:spMk id="4" creationId="{76B2CA44-C630-D009-7F7D-1FA9C39D45B0}"/>
          </ac:spMkLst>
        </pc:spChg>
        <pc:spChg chg="add mod ord">
          <ac:chgData name="Clare Hunter" userId="29985769-fa92-4b14-83f0-18dc51d57333" providerId="ADAL" clId="{427F35BE-4E27-4FF6-931C-F7F9A4E39332}" dt="2024-12-04T10:59:12.625" v="9714" actId="207"/>
          <ac:spMkLst>
            <pc:docMk/>
            <pc:sldMk cId="3795461392" sldId="265"/>
            <ac:spMk id="5" creationId="{29887369-895A-2E87-4C76-FD0D404B7631}"/>
          </ac:spMkLst>
        </pc:spChg>
        <pc:spChg chg="add mod ord">
          <ac:chgData name="Clare Hunter" userId="29985769-fa92-4b14-83f0-18dc51d57333" providerId="ADAL" clId="{427F35BE-4E27-4FF6-931C-F7F9A4E39332}" dt="2024-11-26T15:24:10.483" v="9314" actId="20577"/>
          <ac:spMkLst>
            <pc:docMk/>
            <pc:sldMk cId="3795461392" sldId="265"/>
            <ac:spMk id="6" creationId="{03A4D97F-C8F3-440F-61D7-0CF617583A1E}"/>
          </ac:spMkLst>
        </pc:spChg>
      </pc:sldChg>
      <pc:sldChg chg="modSp new mod">
        <pc:chgData name="Clare Hunter" userId="29985769-fa92-4b14-83f0-18dc51d57333" providerId="ADAL" clId="{427F35BE-4E27-4FF6-931C-F7F9A4E39332}" dt="2024-11-21T11:11:06.316" v="7770"/>
        <pc:sldMkLst>
          <pc:docMk/>
          <pc:sldMk cId="1175316629" sldId="266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1175316629" sldId="266"/>
            <ac:spMk id="2" creationId="{669927F3-C2CE-273D-C762-BA80680E1810}"/>
          </ac:spMkLst>
        </pc:spChg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1175316629" sldId="266"/>
            <ac:spMk id="3" creationId="{E52D2B28-1931-477F-D9A8-984B0BDC3D0F}"/>
          </ac:spMkLst>
        </pc:spChg>
      </pc:sldChg>
      <pc:sldChg chg="addSp delSp modSp new del mod setBg modClrScheme setClrOvrMap chgLayout">
        <pc:chgData name="Clare Hunter" userId="29985769-fa92-4b14-83f0-18dc51d57333" providerId="ADAL" clId="{427F35BE-4E27-4FF6-931C-F7F9A4E39332}" dt="2024-12-04T09:32:39.127" v="9316" actId="2696"/>
        <pc:sldMkLst>
          <pc:docMk/>
          <pc:sldMk cId="69058816" sldId="267"/>
        </pc:sldMkLst>
        <pc:spChg chg="del mod ord">
          <ac:chgData name="Clare Hunter" userId="29985769-fa92-4b14-83f0-18dc51d57333" providerId="ADAL" clId="{427F35BE-4E27-4FF6-931C-F7F9A4E39332}" dt="2024-11-15T13:20:36.416" v="2936" actId="700"/>
          <ac:spMkLst>
            <pc:docMk/>
            <pc:sldMk cId="69058816" sldId="267"/>
            <ac:spMk id="2" creationId="{C66E0822-4150-C367-A873-90D06677E912}"/>
          </ac:spMkLst>
        </pc:spChg>
        <pc:spChg chg="del mod ord">
          <ac:chgData name="Clare Hunter" userId="29985769-fa92-4b14-83f0-18dc51d57333" providerId="ADAL" clId="{427F35BE-4E27-4FF6-931C-F7F9A4E39332}" dt="2024-11-15T13:20:36.416" v="2936" actId="700"/>
          <ac:spMkLst>
            <pc:docMk/>
            <pc:sldMk cId="69058816" sldId="267"/>
            <ac:spMk id="3" creationId="{F793AC93-BCB8-5334-2513-C3493627CB8D}"/>
          </ac:spMkLst>
        </pc:spChg>
        <pc:spChg chg="add del mod ord">
          <ac:chgData name="Clare Hunter" userId="29985769-fa92-4b14-83f0-18dc51d57333" providerId="ADAL" clId="{427F35BE-4E27-4FF6-931C-F7F9A4E39332}" dt="2024-11-15T13:21:36.277" v="2939" actId="700"/>
          <ac:spMkLst>
            <pc:docMk/>
            <pc:sldMk cId="69058816" sldId="267"/>
            <ac:spMk id="4" creationId="{EBDA6297-FF6D-7BA3-DCFD-826A2EF0D1E4}"/>
          </ac:spMkLst>
        </pc:spChg>
        <pc:spChg chg="add del mod ord">
          <ac:chgData name="Clare Hunter" userId="29985769-fa92-4b14-83f0-18dc51d57333" providerId="ADAL" clId="{427F35BE-4E27-4FF6-931C-F7F9A4E39332}" dt="2024-11-15T13:21:36.277" v="2939" actId="700"/>
          <ac:spMkLst>
            <pc:docMk/>
            <pc:sldMk cId="69058816" sldId="267"/>
            <ac:spMk id="5" creationId="{21B526ED-CD11-5D8A-1585-6A8DDA439860}"/>
          </ac:spMkLst>
        </pc:spChg>
        <pc:spChg chg="add del mod ord">
          <ac:chgData name="Clare Hunter" userId="29985769-fa92-4b14-83f0-18dc51d57333" providerId="ADAL" clId="{427F35BE-4E27-4FF6-931C-F7F9A4E39332}" dt="2024-11-15T13:21:36.277" v="2939" actId="700"/>
          <ac:spMkLst>
            <pc:docMk/>
            <pc:sldMk cId="69058816" sldId="267"/>
            <ac:spMk id="6" creationId="{549C6F2B-306E-03A0-422B-7E2DC6FDB057}"/>
          </ac:spMkLst>
        </pc:spChg>
        <pc:spChg chg="add mod ord">
          <ac:chgData name="Clare Hunter" userId="29985769-fa92-4b14-83f0-18dc51d57333" providerId="ADAL" clId="{427F35BE-4E27-4FF6-931C-F7F9A4E39332}" dt="2024-11-15T13:21:52.380" v="2941" actId="27636"/>
          <ac:spMkLst>
            <pc:docMk/>
            <pc:sldMk cId="69058816" sldId="267"/>
            <ac:spMk id="7" creationId="{8C10C8FE-22C2-F27D-629F-A188909EB824}"/>
          </ac:spMkLst>
        </pc:spChg>
        <pc:spChg chg="add mod ord">
          <ac:chgData name="Clare Hunter" userId="29985769-fa92-4b14-83f0-18dc51d57333" providerId="ADAL" clId="{427F35BE-4E27-4FF6-931C-F7F9A4E39332}" dt="2024-11-21T11:18:46.384" v="7812" actId="207"/>
          <ac:spMkLst>
            <pc:docMk/>
            <pc:sldMk cId="69058816" sldId="267"/>
            <ac:spMk id="8" creationId="{38E13BD9-31B7-200F-739B-57E838A0B4CD}"/>
          </ac:spMkLst>
        </pc:spChg>
        <pc:spChg chg="add mod ord">
          <ac:chgData name="Clare Hunter" userId="29985769-fa92-4b14-83f0-18dc51d57333" providerId="ADAL" clId="{427F35BE-4E27-4FF6-931C-F7F9A4E39332}" dt="2024-11-15T13:27:42.895" v="3425" actId="27636"/>
          <ac:spMkLst>
            <pc:docMk/>
            <pc:sldMk cId="69058816" sldId="267"/>
            <ac:spMk id="9" creationId="{35E4BD61-F444-3FC2-945B-15815A245566}"/>
          </ac:spMkLst>
        </pc:spChg>
        <pc:spChg chg="add mod ord">
          <ac:chgData name="Clare Hunter" userId="29985769-fa92-4b14-83f0-18dc51d57333" providerId="ADAL" clId="{427F35BE-4E27-4FF6-931C-F7F9A4E39332}" dt="2024-11-21T11:18:49.743" v="7813" actId="207"/>
          <ac:spMkLst>
            <pc:docMk/>
            <pc:sldMk cId="69058816" sldId="267"/>
            <ac:spMk id="10" creationId="{A1EDCCC7-DE22-0C19-E179-5D6A0021C64E}"/>
          </ac:spMkLst>
        </pc:spChg>
        <pc:spChg chg="add del">
          <ac:chgData name="Clare Hunter" userId="29985769-fa92-4b14-83f0-18dc51d57333" providerId="ADAL" clId="{427F35BE-4E27-4FF6-931C-F7F9A4E39332}" dt="2024-11-15T13:20:54.588" v="2938" actId="26606"/>
          <ac:spMkLst>
            <pc:docMk/>
            <pc:sldMk cId="69058816" sldId="267"/>
            <ac:spMk id="11" creationId="{1DE7243B-5109-444B-8FAF-7437C66BC0E9}"/>
          </ac:spMkLst>
        </pc:spChg>
        <pc:spChg chg="add mod ord">
          <ac:chgData name="Clare Hunter" userId="29985769-fa92-4b14-83f0-18dc51d57333" providerId="ADAL" clId="{427F35BE-4E27-4FF6-931C-F7F9A4E39332}" dt="2024-11-15T13:27:57.203" v="3465" actId="20577"/>
          <ac:spMkLst>
            <pc:docMk/>
            <pc:sldMk cId="69058816" sldId="267"/>
            <ac:spMk id="12" creationId="{44AACECD-FB4E-24C7-747A-002073203100}"/>
          </ac:spMkLst>
        </pc:spChg>
        <pc:spChg chg="add del">
          <ac:chgData name="Clare Hunter" userId="29985769-fa92-4b14-83f0-18dc51d57333" providerId="ADAL" clId="{427F35BE-4E27-4FF6-931C-F7F9A4E39332}" dt="2024-11-15T13:20:54.588" v="2938" actId="26606"/>
          <ac:spMkLst>
            <pc:docMk/>
            <pc:sldMk cId="69058816" sldId="267"/>
            <ac:spMk id="13" creationId="{4C5D6221-DA7B-4611-AA26-7D8E349FDE96}"/>
          </ac:spMkLst>
        </pc:spChg>
      </pc:sldChg>
      <pc:sldChg chg="modSp new mod">
        <pc:chgData name="Clare Hunter" userId="29985769-fa92-4b14-83f0-18dc51d57333" providerId="ADAL" clId="{427F35BE-4E27-4FF6-931C-F7F9A4E39332}" dt="2024-12-04T10:59:28.111" v="9715" actId="207"/>
        <pc:sldMkLst>
          <pc:docMk/>
          <pc:sldMk cId="1083770807" sldId="268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1083770807" sldId="268"/>
            <ac:spMk id="2" creationId="{5B3B2817-5506-8981-610E-9D2794C705D1}"/>
          </ac:spMkLst>
        </pc:spChg>
        <pc:spChg chg="mod">
          <ac:chgData name="Clare Hunter" userId="29985769-fa92-4b14-83f0-18dc51d57333" providerId="ADAL" clId="{427F35BE-4E27-4FF6-931C-F7F9A4E39332}" dt="2024-12-04T10:59:28.111" v="9715" actId="207"/>
          <ac:spMkLst>
            <pc:docMk/>
            <pc:sldMk cId="1083770807" sldId="268"/>
            <ac:spMk id="3" creationId="{543D4D9F-471F-0791-4793-A6D11368738C}"/>
          </ac:spMkLst>
        </pc:spChg>
      </pc:sldChg>
      <pc:sldChg chg="modSp new mod">
        <pc:chgData name="Clare Hunter" userId="29985769-fa92-4b14-83f0-18dc51d57333" providerId="ADAL" clId="{427F35BE-4E27-4FF6-931C-F7F9A4E39332}" dt="2024-12-04T10:03:20.746" v="9581" actId="27636"/>
        <pc:sldMkLst>
          <pc:docMk/>
          <pc:sldMk cId="887930394" sldId="269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887930394" sldId="269"/>
            <ac:spMk id="2" creationId="{DCEF9CA5-E62C-5F36-8954-8B8578C6FF41}"/>
          </ac:spMkLst>
        </pc:spChg>
        <pc:spChg chg="mod">
          <ac:chgData name="Clare Hunter" userId="29985769-fa92-4b14-83f0-18dc51d57333" providerId="ADAL" clId="{427F35BE-4E27-4FF6-931C-F7F9A4E39332}" dt="2024-12-04T10:03:20.746" v="9581" actId="27636"/>
          <ac:spMkLst>
            <pc:docMk/>
            <pc:sldMk cId="887930394" sldId="269"/>
            <ac:spMk id="3" creationId="{9DFFFF0E-EBEC-BDA8-E6F7-3E8F7086A980}"/>
          </ac:spMkLst>
        </pc:spChg>
      </pc:sldChg>
      <pc:sldChg chg="modSp new mod">
        <pc:chgData name="Clare Hunter" userId="29985769-fa92-4b14-83f0-18dc51d57333" providerId="ADAL" clId="{427F35BE-4E27-4FF6-931C-F7F9A4E39332}" dt="2024-12-04T10:59:42.613" v="9717" actId="113"/>
        <pc:sldMkLst>
          <pc:docMk/>
          <pc:sldMk cId="713363936" sldId="270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713363936" sldId="270"/>
            <ac:spMk id="2" creationId="{2518C8EB-9310-F56E-6541-721B334F1D96}"/>
          </ac:spMkLst>
        </pc:spChg>
        <pc:spChg chg="mod">
          <ac:chgData name="Clare Hunter" userId="29985769-fa92-4b14-83f0-18dc51d57333" providerId="ADAL" clId="{427F35BE-4E27-4FF6-931C-F7F9A4E39332}" dt="2024-12-04T10:59:42.613" v="9717" actId="113"/>
          <ac:spMkLst>
            <pc:docMk/>
            <pc:sldMk cId="713363936" sldId="270"/>
            <ac:spMk id="3" creationId="{F41A62BE-531E-1406-9285-60B807426D7E}"/>
          </ac:spMkLst>
        </pc:spChg>
      </pc:sldChg>
      <pc:sldChg chg="modSp new mod">
        <pc:chgData name="Clare Hunter" userId="29985769-fa92-4b14-83f0-18dc51d57333" providerId="ADAL" clId="{427F35BE-4E27-4FF6-931C-F7F9A4E39332}" dt="2024-11-21T11:11:06.316" v="7770"/>
        <pc:sldMkLst>
          <pc:docMk/>
          <pc:sldMk cId="1747321459" sldId="271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1747321459" sldId="271"/>
            <ac:spMk id="2" creationId="{5CFEDBA5-DC3E-BE7E-CD8F-9720BCF7967E}"/>
          </ac:spMkLst>
        </pc:spChg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1747321459" sldId="271"/>
            <ac:spMk id="3" creationId="{1714E897-717C-92C4-5D36-8A2BD3472B4E}"/>
          </ac:spMkLst>
        </pc:spChg>
      </pc:sldChg>
      <pc:sldChg chg="modSp new del mod">
        <pc:chgData name="Clare Hunter" userId="29985769-fa92-4b14-83f0-18dc51d57333" providerId="ADAL" clId="{427F35BE-4E27-4FF6-931C-F7F9A4E39332}" dt="2024-12-04T10:19:25.580" v="9689" actId="2696"/>
        <pc:sldMkLst>
          <pc:docMk/>
          <pc:sldMk cId="349672101" sldId="272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349672101" sldId="272"/>
            <ac:spMk id="2" creationId="{75E65BA8-9526-6D25-BA11-169A21A9EA59}"/>
          </ac:spMkLst>
        </pc:spChg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349672101" sldId="272"/>
            <ac:spMk id="3" creationId="{BB45FCBE-30F9-0A30-BA4E-8C85DB17C024}"/>
          </ac:spMkLst>
        </pc:spChg>
      </pc:sldChg>
      <pc:sldChg chg="modSp new mod">
        <pc:chgData name="Clare Hunter" userId="29985769-fa92-4b14-83f0-18dc51d57333" providerId="ADAL" clId="{427F35BE-4E27-4FF6-931C-F7F9A4E39332}" dt="2024-12-04T10:22:23.579" v="9690" actId="113"/>
        <pc:sldMkLst>
          <pc:docMk/>
          <pc:sldMk cId="513053892" sldId="273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513053892" sldId="273"/>
            <ac:spMk id="2" creationId="{2ABFE0C9-DDC1-9E48-9745-343B904678F4}"/>
          </ac:spMkLst>
        </pc:spChg>
        <pc:spChg chg="mod">
          <ac:chgData name="Clare Hunter" userId="29985769-fa92-4b14-83f0-18dc51d57333" providerId="ADAL" clId="{427F35BE-4E27-4FF6-931C-F7F9A4E39332}" dt="2024-11-21T11:18:21.481" v="7808" actId="207"/>
          <ac:spMkLst>
            <pc:docMk/>
            <pc:sldMk cId="513053892" sldId="273"/>
            <ac:spMk id="3" creationId="{CDD59653-5623-42F4-F08E-02FC8A6B38A6}"/>
          </ac:spMkLst>
        </pc:spChg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513053892" sldId="273"/>
            <ac:spMk id="4" creationId="{B8EE8CCF-A234-D637-4F50-0B4F34CDA5BF}"/>
          </ac:spMkLst>
        </pc:spChg>
        <pc:spChg chg="mod">
          <ac:chgData name="Clare Hunter" userId="29985769-fa92-4b14-83f0-18dc51d57333" providerId="ADAL" clId="{427F35BE-4E27-4FF6-931C-F7F9A4E39332}" dt="2024-11-21T11:18:17.946" v="7807" actId="207"/>
          <ac:spMkLst>
            <pc:docMk/>
            <pc:sldMk cId="513053892" sldId="273"/>
            <ac:spMk id="5" creationId="{C2C140D3-95F8-8A15-42E5-F32D19CFCF68}"/>
          </ac:spMkLst>
        </pc:spChg>
        <pc:spChg chg="mod">
          <ac:chgData name="Clare Hunter" userId="29985769-fa92-4b14-83f0-18dc51d57333" providerId="ADAL" clId="{427F35BE-4E27-4FF6-931C-F7F9A4E39332}" dt="2024-12-04T10:22:23.579" v="9690" actId="113"/>
          <ac:spMkLst>
            <pc:docMk/>
            <pc:sldMk cId="513053892" sldId="273"/>
            <ac:spMk id="6" creationId="{51F753A9-9D3B-9113-A39F-B3EB73A570B0}"/>
          </ac:spMkLst>
        </pc:spChg>
      </pc:sldChg>
      <pc:sldChg chg="addSp delSp modSp new mod modClrScheme chgLayout">
        <pc:chgData name="Clare Hunter" userId="29985769-fa92-4b14-83f0-18dc51d57333" providerId="ADAL" clId="{427F35BE-4E27-4FF6-931C-F7F9A4E39332}" dt="2024-11-21T11:11:06.316" v="7770"/>
        <pc:sldMkLst>
          <pc:docMk/>
          <pc:sldMk cId="61368941" sldId="274"/>
        </pc:sldMkLst>
        <pc:spChg chg="mod ord">
          <ac:chgData name="Clare Hunter" userId="29985769-fa92-4b14-83f0-18dc51d57333" providerId="ADAL" clId="{427F35BE-4E27-4FF6-931C-F7F9A4E39332}" dt="2024-11-21T11:11:06.316" v="7770"/>
          <ac:spMkLst>
            <pc:docMk/>
            <pc:sldMk cId="61368941" sldId="274"/>
            <ac:spMk id="2" creationId="{A3C2D770-1AC7-8B6E-7A81-938B221E6D89}"/>
          </ac:spMkLst>
        </pc:spChg>
        <pc:spChg chg="del mod ord">
          <ac:chgData name="Clare Hunter" userId="29985769-fa92-4b14-83f0-18dc51d57333" providerId="ADAL" clId="{427F35BE-4E27-4FF6-931C-F7F9A4E39332}" dt="2024-11-19T10:21:28.339" v="6166" actId="700"/>
          <ac:spMkLst>
            <pc:docMk/>
            <pc:sldMk cId="61368941" sldId="274"/>
            <ac:spMk id="3" creationId="{ED55E664-5EBA-225F-18BC-89F51F919013}"/>
          </ac:spMkLst>
        </pc:spChg>
        <pc:spChg chg="add del mod ord">
          <ac:chgData name="Clare Hunter" userId="29985769-fa92-4b14-83f0-18dc51d57333" providerId="ADAL" clId="{427F35BE-4E27-4FF6-931C-F7F9A4E39332}" dt="2024-11-19T10:25:33.872" v="6177" actId="931"/>
          <ac:spMkLst>
            <pc:docMk/>
            <pc:sldMk cId="61368941" sldId="274"/>
            <ac:spMk id="4" creationId="{0EA6CD1C-1576-8582-330E-71AFAC945DEF}"/>
          </ac:spMkLst>
        </pc:spChg>
        <pc:spChg chg="add mod ord">
          <ac:chgData name="Clare Hunter" userId="29985769-fa92-4b14-83f0-18dc51d57333" providerId="ADAL" clId="{427F35BE-4E27-4FF6-931C-F7F9A4E39332}" dt="2024-11-21T11:11:06.316" v="7770"/>
          <ac:spMkLst>
            <pc:docMk/>
            <pc:sldMk cId="61368941" sldId="274"/>
            <ac:spMk id="5" creationId="{16F36AEA-7B86-FF0C-9896-C27B626CA8E6}"/>
          </ac:spMkLst>
        </pc:spChg>
        <pc:picChg chg="add mod">
          <ac:chgData name="Clare Hunter" userId="29985769-fa92-4b14-83f0-18dc51d57333" providerId="ADAL" clId="{427F35BE-4E27-4FF6-931C-F7F9A4E39332}" dt="2024-11-19T10:22:30.161" v="6171" actId="931"/>
          <ac:picMkLst>
            <pc:docMk/>
            <pc:sldMk cId="61368941" sldId="274"/>
            <ac:picMk id="7" creationId="{66B795BE-B73B-02EE-FBBC-93530DC395DC}"/>
          </ac:picMkLst>
        </pc:picChg>
        <pc:picChg chg="add mod">
          <ac:chgData name="Clare Hunter" userId="29985769-fa92-4b14-83f0-18dc51d57333" providerId="ADAL" clId="{427F35BE-4E27-4FF6-931C-F7F9A4E39332}" dt="2024-11-19T10:23:20.163" v="6176" actId="931"/>
          <ac:picMkLst>
            <pc:docMk/>
            <pc:sldMk cId="61368941" sldId="274"/>
            <ac:picMk id="9" creationId="{456B30AB-775A-027B-B894-85F6D48E172C}"/>
          </ac:picMkLst>
        </pc:picChg>
        <pc:picChg chg="add mod">
          <ac:chgData name="Clare Hunter" userId="29985769-fa92-4b14-83f0-18dc51d57333" providerId="ADAL" clId="{427F35BE-4E27-4FF6-931C-F7F9A4E39332}" dt="2024-11-21T11:11:06.316" v="7770"/>
          <ac:picMkLst>
            <pc:docMk/>
            <pc:sldMk cId="61368941" sldId="274"/>
            <ac:picMk id="11" creationId="{0F222E37-2701-46EF-3D34-3B4813A2170C}"/>
          </ac:picMkLst>
        </pc:picChg>
      </pc:sldChg>
      <pc:sldChg chg="addSp delSp modSp new mod">
        <pc:chgData name="Clare Hunter" userId="29985769-fa92-4b14-83f0-18dc51d57333" providerId="ADAL" clId="{427F35BE-4E27-4FF6-931C-F7F9A4E39332}" dt="2024-12-04T10:34:47.679" v="9699" actId="207"/>
        <pc:sldMkLst>
          <pc:docMk/>
          <pc:sldMk cId="44562092" sldId="275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44562092" sldId="275"/>
            <ac:spMk id="2" creationId="{F7AD09F7-CA31-4AC6-AF87-4F237F0371DB}"/>
          </ac:spMkLst>
        </pc:spChg>
        <pc:spChg chg="add del">
          <ac:chgData name="Clare Hunter" userId="29985769-fa92-4b14-83f0-18dc51d57333" providerId="ADAL" clId="{427F35BE-4E27-4FF6-931C-F7F9A4E39332}" dt="2024-11-21T10:41:43.016" v="6800" actId="931"/>
          <ac:spMkLst>
            <pc:docMk/>
            <pc:sldMk cId="44562092" sldId="275"/>
            <ac:spMk id="3" creationId="{BF9176A5-4E7B-8D3D-5F23-F1E0FF0D7AFF}"/>
          </ac:spMkLst>
        </pc:spChg>
        <pc:spChg chg="mod">
          <ac:chgData name="Clare Hunter" userId="29985769-fa92-4b14-83f0-18dc51d57333" providerId="ADAL" clId="{427F35BE-4E27-4FF6-931C-F7F9A4E39332}" dt="2024-12-04T10:34:47.679" v="9699" actId="207"/>
          <ac:spMkLst>
            <pc:docMk/>
            <pc:sldMk cId="44562092" sldId="275"/>
            <ac:spMk id="4" creationId="{9A1777F2-A2F2-0EF2-7FE5-326E528E402D}"/>
          </ac:spMkLst>
        </pc:spChg>
        <pc:picChg chg="add mod">
          <ac:chgData name="Clare Hunter" userId="29985769-fa92-4b14-83f0-18dc51d57333" providerId="ADAL" clId="{427F35BE-4E27-4FF6-931C-F7F9A4E39332}" dt="2024-11-21T10:17:04.146" v="6790" actId="931"/>
          <ac:picMkLst>
            <pc:docMk/>
            <pc:sldMk cId="44562092" sldId="275"/>
            <ac:picMk id="6" creationId="{9E414F20-0217-6E8B-C940-276C4938F7FA}"/>
          </ac:picMkLst>
        </pc:picChg>
        <pc:picChg chg="add mod">
          <ac:chgData name="Clare Hunter" userId="29985769-fa92-4b14-83f0-18dc51d57333" providerId="ADAL" clId="{427F35BE-4E27-4FF6-931C-F7F9A4E39332}" dt="2024-11-21T10:39:06.829" v="6799" actId="931"/>
          <ac:picMkLst>
            <pc:docMk/>
            <pc:sldMk cId="44562092" sldId="275"/>
            <ac:picMk id="8" creationId="{4F58B95C-565A-08B0-3908-E7092FD28A99}"/>
          </ac:picMkLst>
        </pc:picChg>
        <pc:picChg chg="add mod">
          <ac:chgData name="Clare Hunter" userId="29985769-fa92-4b14-83f0-18dc51d57333" providerId="ADAL" clId="{427F35BE-4E27-4FF6-931C-F7F9A4E39332}" dt="2024-11-21T10:41:52.186" v="6807" actId="962"/>
          <ac:picMkLst>
            <pc:docMk/>
            <pc:sldMk cId="44562092" sldId="275"/>
            <ac:picMk id="10" creationId="{123B314F-9AA9-B50D-577D-108BFAA2AB99}"/>
          </ac:picMkLst>
        </pc:picChg>
      </pc:sldChg>
      <pc:sldChg chg="modSp new mod">
        <pc:chgData name="Clare Hunter" userId="29985769-fa92-4b14-83f0-18dc51d57333" providerId="ADAL" clId="{427F35BE-4E27-4FF6-931C-F7F9A4E39332}" dt="2024-12-04T10:24:50.726" v="9698" actId="20577"/>
        <pc:sldMkLst>
          <pc:docMk/>
          <pc:sldMk cId="2672019304" sldId="276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2672019304" sldId="276"/>
            <ac:spMk id="2" creationId="{26EF2991-9139-2CC3-A883-782697E137D8}"/>
          </ac:spMkLst>
        </pc:spChg>
        <pc:spChg chg="mod">
          <ac:chgData name="Clare Hunter" userId="29985769-fa92-4b14-83f0-18dc51d57333" providerId="ADAL" clId="{427F35BE-4E27-4FF6-931C-F7F9A4E39332}" dt="2024-12-04T10:24:50.726" v="9698" actId="20577"/>
          <ac:spMkLst>
            <pc:docMk/>
            <pc:sldMk cId="2672019304" sldId="276"/>
            <ac:spMk id="3" creationId="{B5852344-CA69-A66A-2BA9-AE5FB422CA91}"/>
          </ac:spMkLst>
        </pc:spChg>
      </pc:sldChg>
      <pc:sldChg chg="modSp new mod">
        <pc:chgData name="Clare Hunter" userId="29985769-fa92-4b14-83f0-18dc51d57333" providerId="ADAL" clId="{427F35BE-4E27-4FF6-931C-F7F9A4E39332}" dt="2024-11-21T11:11:06.316" v="7770"/>
        <pc:sldMkLst>
          <pc:docMk/>
          <pc:sldMk cId="4107595632" sldId="277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4107595632" sldId="277"/>
            <ac:spMk id="2" creationId="{BFFC41CE-A673-E09C-9592-8E5ECD4B9637}"/>
          </ac:spMkLst>
        </pc:spChg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4107595632" sldId="277"/>
            <ac:spMk id="3" creationId="{22E5E882-C629-12D3-42FC-6294F930CD92}"/>
          </ac:spMkLst>
        </pc:spChg>
      </pc:sldChg>
      <pc:sldChg chg="modSp new mod">
        <pc:chgData name="Clare Hunter" userId="29985769-fa92-4b14-83f0-18dc51d57333" providerId="ADAL" clId="{427F35BE-4E27-4FF6-931C-F7F9A4E39332}" dt="2024-12-04T10:59:57.534" v="9718" actId="207"/>
        <pc:sldMkLst>
          <pc:docMk/>
          <pc:sldMk cId="1298352870" sldId="278"/>
        </pc:sldMkLst>
        <pc:spChg chg="mod">
          <ac:chgData name="Clare Hunter" userId="29985769-fa92-4b14-83f0-18dc51d57333" providerId="ADAL" clId="{427F35BE-4E27-4FF6-931C-F7F9A4E39332}" dt="2024-11-21T11:11:06.316" v="7770"/>
          <ac:spMkLst>
            <pc:docMk/>
            <pc:sldMk cId="1298352870" sldId="278"/>
            <ac:spMk id="2" creationId="{5279AEE6-CE88-4E22-C16C-38CB3782CFAC}"/>
          </ac:spMkLst>
        </pc:spChg>
        <pc:spChg chg="mod">
          <ac:chgData name="Clare Hunter" userId="29985769-fa92-4b14-83f0-18dc51d57333" providerId="ADAL" clId="{427F35BE-4E27-4FF6-931C-F7F9A4E39332}" dt="2024-12-04T10:59:57.534" v="9718" actId="207"/>
          <ac:spMkLst>
            <pc:docMk/>
            <pc:sldMk cId="1298352870" sldId="278"/>
            <ac:spMk id="3" creationId="{4FF7EA8B-17E4-84C6-C6D5-10ACADC77451}"/>
          </ac:spMkLst>
        </pc:spChg>
      </pc:sldChg>
      <pc:sldChg chg="modSp new mod">
        <pc:chgData name="Clare Hunter" userId="29985769-fa92-4b14-83f0-18dc51d57333" providerId="ADAL" clId="{427F35BE-4E27-4FF6-931C-F7F9A4E39332}" dt="2024-12-04T10:58:57.565" v="9712" actId="207"/>
        <pc:sldMkLst>
          <pc:docMk/>
          <pc:sldMk cId="1005512018" sldId="279"/>
        </pc:sldMkLst>
        <pc:spChg chg="mod">
          <ac:chgData name="Clare Hunter" userId="29985769-fa92-4b14-83f0-18dc51d57333" providerId="ADAL" clId="{427F35BE-4E27-4FF6-931C-F7F9A4E39332}" dt="2024-11-21T14:04:26.612" v="8037" actId="20577"/>
          <ac:spMkLst>
            <pc:docMk/>
            <pc:sldMk cId="1005512018" sldId="279"/>
            <ac:spMk id="2" creationId="{6677642A-4147-3616-4D61-F770AF2B0202}"/>
          </ac:spMkLst>
        </pc:spChg>
        <pc:spChg chg="mod">
          <ac:chgData name="Clare Hunter" userId="29985769-fa92-4b14-83f0-18dc51d57333" providerId="ADAL" clId="{427F35BE-4E27-4FF6-931C-F7F9A4E39332}" dt="2024-12-04T10:58:57.565" v="9712" actId="207"/>
          <ac:spMkLst>
            <pc:docMk/>
            <pc:sldMk cId="1005512018" sldId="279"/>
            <ac:spMk id="3" creationId="{1F4BE7CE-E5C5-CA57-F9C4-CDE469A61A77}"/>
          </ac:spMkLst>
        </pc:spChg>
      </pc:sldChg>
      <pc:sldChg chg="addSp modSp new del mod modClrScheme chgLayout">
        <pc:chgData name="Clare Hunter" userId="29985769-fa92-4b14-83f0-18dc51d57333" providerId="ADAL" clId="{427F35BE-4E27-4FF6-931C-F7F9A4E39332}" dt="2024-11-21T14:03:35.808" v="7980" actId="2696"/>
        <pc:sldMkLst>
          <pc:docMk/>
          <pc:sldMk cId="3133117347" sldId="279"/>
        </pc:sldMkLst>
        <pc:spChg chg="add mod">
          <ac:chgData name="Clare Hunter" userId="29985769-fa92-4b14-83f0-18dc51d57333" providerId="ADAL" clId="{427F35BE-4E27-4FF6-931C-F7F9A4E39332}" dt="2024-11-21T14:00:32.576" v="7856" actId="207"/>
          <ac:spMkLst>
            <pc:docMk/>
            <pc:sldMk cId="3133117347" sldId="279"/>
            <ac:spMk id="2" creationId="{2C35C5DD-B7E4-E619-7D61-B7725ACC0A6B}"/>
          </ac:spMkLst>
        </pc:spChg>
        <pc:spChg chg="add mod">
          <ac:chgData name="Clare Hunter" userId="29985769-fa92-4b14-83f0-18dc51d57333" providerId="ADAL" clId="{427F35BE-4E27-4FF6-931C-F7F9A4E39332}" dt="2024-11-21T14:03:24.961" v="7979" actId="5793"/>
          <ac:spMkLst>
            <pc:docMk/>
            <pc:sldMk cId="3133117347" sldId="279"/>
            <ac:spMk id="3" creationId="{A2EB0533-6056-0E00-F5F1-4F0AE1A3796B}"/>
          </ac:spMkLst>
        </pc:spChg>
      </pc:sldChg>
      <pc:sldChg chg="modSp new mod">
        <pc:chgData name="Clare Hunter" userId="29985769-fa92-4b14-83f0-18dc51d57333" providerId="ADAL" clId="{427F35BE-4E27-4FF6-931C-F7F9A4E39332}" dt="2024-12-04T10:58:43.198" v="9708" actId="207"/>
        <pc:sldMkLst>
          <pc:docMk/>
          <pc:sldMk cId="3116614708" sldId="280"/>
        </pc:sldMkLst>
        <pc:spChg chg="mod">
          <ac:chgData name="Clare Hunter" userId="29985769-fa92-4b14-83f0-18dc51d57333" providerId="ADAL" clId="{427F35BE-4E27-4FF6-931C-F7F9A4E39332}" dt="2024-11-22T12:37:42.819" v="8281" actId="207"/>
          <ac:spMkLst>
            <pc:docMk/>
            <pc:sldMk cId="3116614708" sldId="280"/>
            <ac:spMk id="2" creationId="{6BDD8870-380D-5482-6540-39BCE23DA94E}"/>
          </ac:spMkLst>
        </pc:spChg>
        <pc:spChg chg="mod">
          <ac:chgData name="Clare Hunter" userId="29985769-fa92-4b14-83f0-18dc51d57333" providerId="ADAL" clId="{427F35BE-4E27-4FF6-931C-F7F9A4E39332}" dt="2024-12-04T10:58:43.198" v="9708" actId="207"/>
          <ac:spMkLst>
            <pc:docMk/>
            <pc:sldMk cId="3116614708" sldId="280"/>
            <ac:spMk id="3" creationId="{3052E5FB-BE95-0F3A-C4A8-ABC72FF568B7}"/>
          </ac:spMkLst>
        </pc:spChg>
      </pc:sldChg>
      <pc:sldMasterChg chg="setBg modSldLayout">
        <pc:chgData name="Clare Hunter" userId="29985769-fa92-4b14-83f0-18dc51d57333" providerId="ADAL" clId="{427F35BE-4E27-4FF6-931C-F7F9A4E39332}" dt="2024-11-15T10:47:05.075" v="99"/>
        <pc:sldMasterMkLst>
          <pc:docMk/>
          <pc:sldMasterMk cId="624776620" sldId="2147483726"/>
        </pc:sldMasterMkLst>
        <pc:sldLayoutChg chg="setBg">
          <pc:chgData name="Clare Hunter" userId="29985769-fa92-4b14-83f0-18dc51d57333" providerId="ADAL" clId="{427F35BE-4E27-4FF6-931C-F7F9A4E39332}" dt="2024-11-15T10:47:05.075" v="99"/>
          <pc:sldLayoutMkLst>
            <pc:docMk/>
            <pc:sldMasterMk cId="624776620" sldId="2147483726"/>
            <pc:sldLayoutMk cId="4076989484" sldId="2147483727"/>
          </pc:sldLayoutMkLst>
        </pc:sldLayoutChg>
        <pc:sldLayoutChg chg="setBg">
          <pc:chgData name="Clare Hunter" userId="29985769-fa92-4b14-83f0-18dc51d57333" providerId="ADAL" clId="{427F35BE-4E27-4FF6-931C-F7F9A4E39332}" dt="2024-11-15T10:47:05.075" v="99"/>
          <pc:sldLayoutMkLst>
            <pc:docMk/>
            <pc:sldMasterMk cId="624776620" sldId="2147483726"/>
            <pc:sldLayoutMk cId="3632740730" sldId="2147483728"/>
          </pc:sldLayoutMkLst>
        </pc:sldLayoutChg>
        <pc:sldLayoutChg chg="setBg">
          <pc:chgData name="Clare Hunter" userId="29985769-fa92-4b14-83f0-18dc51d57333" providerId="ADAL" clId="{427F35BE-4E27-4FF6-931C-F7F9A4E39332}" dt="2024-11-15T10:47:05.075" v="99"/>
          <pc:sldLayoutMkLst>
            <pc:docMk/>
            <pc:sldMasterMk cId="624776620" sldId="2147483726"/>
            <pc:sldLayoutMk cId="1426769639" sldId="2147483729"/>
          </pc:sldLayoutMkLst>
        </pc:sldLayoutChg>
        <pc:sldLayoutChg chg="setBg">
          <pc:chgData name="Clare Hunter" userId="29985769-fa92-4b14-83f0-18dc51d57333" providerId="ADAL" clId="{427F35BE-4E27-4FF6-931C-F7F9A4E39332}" dt="2024-11-15T10:47:05.075" v="99"/>
          <pc:sldLayoutMkLst>
            <pc:docMk/>
            <pc:sldMasterMk cId="624776620" sldId="2147483726"/>
            <pc:sldLayoutMk cId="735608653" sldId="2147483730"/>
          </pc:sldLayoutMkLst>
        </pc:sldLayoutChg>
        <pc:sldLayoutChg chg="setBg">
          <pc:chgData name="Clare Hunter" userId="29985769-fa92-4b14-83f0-18dc51d57333" providerId="ADAL" clId="{427F35BE-4E27-4FF6-931C-F7F9A4E39332}" dt="2024-11-15T10:47:05.075" v="99"/>
          <pc:sldLayoutMkLst>
            <pc:docMk/>
            <pc:sldMasterMk cId="624776620" sldId="2147483726"/>
            <pc:sldLayoutMk cId="486755434" sldId="2147483731"/>
          </pc:sldLayoutMkLst>
        </pc:sldLayoutChg>
        <pc:sldLayoutChg chg="setBg">
          <pc:chgData name="Clare Hunter" userId="29985769-fa92-4b14-83f0-18dc51d57333" providerId="ADAL" clId="{427F35BE-4E27-4FF6-931C-F7F9A4E39332}" dt="2024-11-15T10:47:05.075" v="99"/>
          <pc:sldLayoutMkLst>
            <pc:docMk/>
            <pc:sldMasterMk cId="624776620" sldId="2147483726"/>
            <pc:sldLayoutMk cId="3631890500" sldId="2147483732"/>
          </pc:sldLayoutMkLst>
        </pc:sldLayoutChg>
        <pc:sldLayoutChg chg="setBg">
          <pc:chgData name="Clare Hunter" userId="29985769-fa92-4b14-83f0-18dc51d57333" providerId="ADAL" clId="{427F35BE-4E27-4FF6-931C-F7F9A4E39332}" dt="2024-11-15T10:47:05.075" v="99"/>
          <pc:sldLayoutMkLst>
            <pc:docMk/>
            <pc:sldMasterMk cId="624776620" sldId="2147483726"/>
            <pc:sldLayoutMk cId="3453370193" sldId="2147483733"/>
          </pc:sldLayoutMkLst>
        </pc:sldLayoutChg>
        <pc:sldLayoutChg chg="setBg">
          <pc:chgData name="Clare Hunter" userId="29985769-fa92-4b14-83f0-18dc51d57333" providerId="ADAL" clId="{427F35BE-4E27-4FF6-931C-F7F9A4E39332}" dt="2024-11-15T10:47:05.075" v="99"/>
          <pc:sldLayoutMkLst>
            <pc:docMk/>
            <pc:sldMasterMk cId="624776620" sldId="2147483726"/>
            <pc:sldLayoutMk cId="4154623620" sldId="2147483734"/>
          </pc:sldLayoutMkLst>
        </pc:sldLayoutChg>
        <pc:sldLayoutChg chg="setBg">
          <pc:chgData name="Clare Hunter" userId="29985769-fa92-4b14-83f0-18dc51d57333" providerId="ADAL" clId="{427F35BE-4E27-4FF6-931C-F7F9A4E39332}" dt="2024-11-15T10:47:05.075" v="99"/>
          <pc:sldLayoutMkLst>
            <pc:docMk/>
            <pc:sldMasterMk cId="624776620" sldId="2147483726"/>
            <pc:sldLayoutMk cId="2307420638" sldId="2147483735"/>
          </pc:sldLayoutMkLst>
        </pc:sldLayoutChg>
        <pc:sldLayoutChg chg="setBg">
          <pc:chgData name="Clare Hunter" userId="29985769-fa92-4b14-83f0-18dc51d57333" providerId="ADAL" clId="{427F35BE-4E27-4FF6-931C-F7F9A4E39332}" dt="2024-11-15T10:47:05.075" v="99"/>
          <pc:sldLayoutMkLst>
            <pc:docMk/>
            <pc:sldMasterMk cId="624776620" sldId="2147483726"/>
            <pc:sldLayoutMk cId="4155979484" sldId="2147483736"/>
          </pc:sldLayoutMkLst>
        </pc:sldLayoutChg>
        <pc:sldLayoutChg chg="setBg">
          <pc:chgData name="Clare Hunter" userId="29985769-fa92-4b14-83f0-18dc51d57333" providerId="ADAL" clId="{427F35BE-4E27-4FF6-931C-F7F9A4E39332}" dt="2024-11-15T10:47:05.075" v="99"/>
          <pc:sldLayoutMkLst>
            <pc:docMk/>
            <pc:sldMasterMk cId="624776620" sldId="2147483726"/>
            <pc:sldLayoutMk cId="3624218625" sldId="2147483737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62A86-132E-7D51-6954-7A2953E23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D7DFE3-F761-35EF-73DD-2A6311C601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971EB-1780-5ACA-7486-A3EC22BFE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19A54-0242-BE29-D0A6-0F80518DB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9AF9-E347-920D-4A94-8C5173840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89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508B6-6B8F-47F0-997F-67EDA1050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54983-137B-7074-623C-BC215A924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418E3-7029-96EC-ADCC-53B93784C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B8E45-398F-D75C-5EE8-B1060240A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21EEB-B6F7-A3B6-4BB3-4B26643B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4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E08AC-3839-F5F8-7381-144AD9850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DFA7A-C0DD-3260-E546-56B21D18C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B97C0-4DFC-62A2-7BDD-96A7EEE9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420B1-0196-3329-E3DD-B6E827A3D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52A12-366B-7DF7-BADE-533776792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769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BB8C6-93F8-C86D-FF7C-64D5469B9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246EE-E978-E197-F179-71B6C73A7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AA18B-9BB7-A582-E8B0-C3096DC72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AA555-ADF1-F1B2-B9DC-5CB5A1E29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E7214-4A41-E86D-593A-D89D1D2B2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B2DFA6-2460-47B0-BD1F-7016E8D8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0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79034-FCF1-E8C4-C5EF-891DA9CCB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703B5-493A-92BE-EAC7-5F4DD9B79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693AC7-88B9-E7CE-AB32-C20B63FA8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4C17E4-B288-D4C0-6BD0-6350249101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91B249-047C-E646-E786-AA20C85824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402ECF-6786-C557-D139-F3BB41A3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64BE49-AFBF-8189-C5E3-300F930E3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09BFF4-98EA-40AD-02EF-4DA35BC2E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55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5A39C-033A-FD90-8A15-EC64004B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7624F5-6E7B-8534-881B-9F571C57C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F89E7B-BA3C-7CA6-FCED-11EFCDC44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EE9F63-2B76-BD05-BC08-F8333E9D8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90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73B0BA-328B-DE70-78A1-C8DBE102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EAB31F-8764-E5BA-D432-83FAD2E7D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2C3B6-4BB0-AAF1-3067-043DBE8F8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70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2563F-9630-5BC2-DF7C-0917487FA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422C5-8D96-74C2-214E-08B6A9A90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908F6-7D82-17ED-82C7-BFC74479F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D0B96-9241-0E93-3140-77F8831FC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E3005-C854-9C97-C7B3-DC68E5AE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ACDAB-7034-0738-30E3-331B759E3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23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176DB-AADA-631B-BC39-2A703C8F9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BA5822-C09D-BC74-6D9D-60DFA7BAB8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957F5-E8BE-DE64-1F92-67B5ACEB4F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18B59-7B60-49CC-6F31-5402EE16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132EE-EEBE-7C39-3219-9296D10AA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3BAF5-F13E-5689-0FE9-B4C0EFD3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2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58927-8390-4DAB-1944-BF90E7D7B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72C4E9-2A01-1CA3-AB0A-A43B20968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F27EF-7CE6-2BA1-388F-B2D8A23EC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1B14B-FF36-C6CC-58C9-938F4CD1A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E5FFC-668B-E233-9F75-DD116ECFA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79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9539AA-EDE8-AEBC-0688-0D7E9AC00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311B59-7586-CEC6-3D7F-A77E9547A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25BBA-4A96-049B-294F-C59771930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8A000-BD29-AE82-1F37-C8BC70168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9240F-348D-6128-2BFF-63B6F8F4D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21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A118B4-2F52-26A3-21A9-7C0612B6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D4670-085C-4CFF-776C-F0041632D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390C6-1C26-7FF2-3F02-A8FB544F51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E23C7-78A4-413A-A84B-93D4CC0A9EB1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533E0-32B9-3328-9B04-3B033E3CB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32DD5-4F56-2573-50AE-98B83B2FC7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B39E08-E0E5-4B1A-8F7D-08FE7678A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7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ice.org.uk/guidance/ng84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nice.org.uk/guidance/ng15" TargetMode="Externa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hyperlink" Target="https://elearning.rcgp.org.uk/mod/book/view.php?id=12651&amp;chapterid=802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s://moodle.echonorthernireland.co.uk/login/index.php" TargetMode="External"/><Relationship Id="rId10" Type="http://schemas.openxmlformats.org/officeDocument/2006/relationships/hyperlink" Target="https://www.nicpld.org/courses/?programme=pharmacist&amp;coursetype=ol&amp;show=allusers" TargetMode="External"/><Relationship Id="rId4" Type="http://schemas.openxmlformats.org/officeDocument/2006/relationships/hyperlink" Target="https://bso.hscni.net/wp-content/uploads/2024/11/ECHO-Sore-throat-service-Winter24_25_Pharmacist-Training-Presentation-Slides.pdf" TargetMode="External"/><Relationship Id="rId9" Type="http://schemas.openxmlformats.org/officeDocument/2006/relationships/hyperlink" Target="https://cks.nice.org.uk/topics/sore-throat-acut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hyperlink" Target="https://www.mdcalc.com/calc/3316/feverpain-score-strep-pharyngitis#next-step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hyperlink" Target="https://www.biopanda.co.uk/home" TargetMode="External"/><Relationship Id="rId4" Type="http://schemas.openxmlformats.org/officeDocument/2006/relationships/hyperlink" Target="https://www.nice.org.uk/guidance/dg3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hyperlink" Target="https://www.youtube.com/watch?v=-uyBJ0nv4oI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hyperlink" Target="https://elearning.rcgp.org.uk/mod/book/view.php?id=12653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2.png"/><Relationship Id="rId5" Type="http://schemas.openxmlformats.org/officeDocument/2006/relationships/hyperlink" Target="https://bso.hscni.net/directorates/operations/family-practitioner-services/pharmacy/contractor-information/contractor-communications/hscb-services-and-guidance/pharmacy-first-service/sore-throat-service-winter-24-25/" TargetMode="External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bso.hscni.net/wp-content/uploads/2024/11/Pharmacy-First-Sore-throat-service-Contract_2425.pdf" TargetMode="External"/><Relationship Id="rId13" Type="http://schemas.openxmlformats.org/officeDocument/2006/relationships/hyperlink" Target="https://bso.hscni.net/wp-content/uploads/2024/11/Sore-Throat-SOP-template_Winter-2024-2025-NPA.docx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bso.hscni.net/wp-content/uploads/2024/11/Sore-throat-service-monthly-claim-form_Winter2024_25.docx" TargetMode="External"/><Relationship Id="rId12" Type="http://schemas.openxmlformats.org/officeDocument/2006/relationships/hyperlink" Target="https://bso.hscni.net/wp-content/uploads/2024/11/Sore-throat-RADTs.docx" TargetMode="Externa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hyperlink" Target="https://bso.hscni.net/wp-content/uploads/2024/11/Sore-Throat-consultation-form_Winter2024_25-FINAL-PDF.pdf" TargetMode="External"/><Relationship Id="rId11" Type="http://schemas.openxmlformats.org/officeDocument/2006/relationships/hyperlink" Target="https://bso.hscni.net/wp-content/uploads/2024/11/Sore-throat-antibiotic-decision-pathway_Winter2024-PDF.pdf" TargetMode="External"/><Relationship Id="rId5" Type="http://schemas.openxmlformats.org/officeDocument/2006/relationships/hyperlink" Target="https://bso.hscni.net/wp-content/uploads/2024/11/Pharmacy-First-Service-PrivacyNotice.docx" TargetMode="External"/><Relationship Id="rId15" Type="http://schemas.openxmlformats.org/officeDocument/2006/relationships/image" Target="../media/image2.png"/><Relationship Id="rId10" Type="http://schemas.openxmlformats.org/officeDocument/2006/relationships/hyperlink" Target="https://bso.hscni.net/wp-content/uploads/2024/11/Sore-throat-service_GP-flowchart_Winter24-PDF.pdf" TargetMode="External"/><Relationship Id="rId4" Type="http://schemas.openxmlformats.org/officeDocument/2006/relationships/hyperlink" Target="https://bso.hscni.net/wp-content/uploads/2024/11/Sore-throat-service-specification-and-guidance-Nov24FINAL-Version-PDF.pdf" TargetMode="External"/><Relationship Id="rId9" Type="http://schemas.openxmlformats.org/officeDocument/2006/relationships/hyperlink" Target="https://bso.hscni.net/wp-content/uploads/2024/11/Sore-throat-summary-flow-chart-Pharmacy-PDF.pdf" TargetMode="External"/><Relationship Id="rId14" Type="http://schemas.openxmlformats.org/officeDocument/2006/relationships/hyperlink" Target="https://elearning.rcgp.org.uk/mod/book/view.php?id=135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green logo&#10;&#10;Description automatically generated">
            <a:extLst>
              <a:ext uri="{FF2B5EF4-FFF2-40B4-BE49-F238E27FC236}">
                <a16:creationId xmlns:a16="http://schemas.microsoft.com/office/drawing/2014/main" id="{231407CF-81FD-CC23-3179-5BC0A7F993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7"/>
          <a:stretch/>
        </p:blipFill>
        <p:spPr>
          <a:xfrm>
            <a:off x="1289303" y="1119116"/>
            <a:ext cx="6321309" cy="2213635"/>
          </a:xfrm>
          <a:prstGeom prst="rect">
            <a:avLst/>
          </a:prstGeom>
        </p:spPr>
      </p:pic>
      <p:sp>
        <p:nvSpPr>
          <p:cNvPr id="95" name="Right Triangle 94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66D1E3-911C-541A-5A41-503F0D5192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304" y="3429000"/>
            <a:ext cx="8921672" cy="1713305"/>
          </a:xfrm>
        </p:spPr>
        <p:txBody>
          <a:bodyPr anchor="b">
            <a:normAutofit/>
          </a:bodyPr>
          <a:lstStyle/>
          <a:p>
            <a:pPr algn="l"/>
            <a:r>
              <a:rPr lang="en-GB" sz="5600" b="1" dirty="0">
                <a:solidFill>
                  <a:schemeClr val="accent1"/>
                </a:solidFill>
              </a:rPr>
              <a:t>Pharmacy First Service For Sore Throat Winter 24/25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DAB972-92CD-3F0A-C13C-650E5441F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03" y="5142305"/>
            <a:ext cx="7321298" cy="753165"/>
          </a:xfrm>
        </p:spPr>
        <p:txBody>
          <a:bodyPr anchor="t">
            <a:normAutofit/>
          </a:bodyPr>
          <a:lstStyle/>
          <a:p>
            <a:pPr algn="l"/>
            <a:endParaRPr lang="en-GB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4ECEA1A-D6BA-1DE2-0A0B-F3EB18F1EA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56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64"/>
    </mc:Choice>
    <mc:Fallback xmlns="">
      <p:transition spd="slow" advTm="16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12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3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9FD12-2981-39C0-52BB-AF2C3D0A0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Content Placeholder 5" descr="A close-up of a logo&#10;&#10;Description automatically generated">
            <a:extLst>
              <a:ext uri="{FF2B5EF4-FFF2-40B4-BE49-F238E27FC236}">
                <a16:creationId xmlns:a16="http://schemas.microsoft.com/office/drawing/2014/main" id="{F83218C6-23C5-23C8-FFA9-D437B9D0B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1" y="457200"/>
            <a:ext cx="7239207" cy="167194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34409-965E-2A85-A5DC-27EE238E1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algn="ctr"/>
            <a:r>
              <a:rPr lang="en-GB" sz="4800" b="1" dirty="0">
                <a:solidFill>
                  <a:schemeClr val="accent1"/>
                </a:solidFill>
              </a:rPr>
              <a:t>Sore Throats</a:t>
            </a:r>
          </a:p>
        </p:txBody>
      </p:sp>
      <p:pic>
        <p:nvPicPr>
          <p:cNvPr id="8" name="Picture 7" descr="A poster with a cartoon character and text">
            <a:extLst>
              <a:ext uri="{FF2B5EF4-FFF2-40B4-BE49-F238E27FC236}">
                <a16:creationId xmlns:a16="http://schemas.microsoft.com/office/drawing/2014/main" id="{0F95EAF0-668C-08A0-C8DB-1F70846092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007" y="0"/>
            <a:ext cx="4840941" cy="68580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FD3B65E-856B-4821-1375-85E55501E6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5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7"/>
    </mc:Choice>
    <mc:Fallback xmlns="">
      <p:transition spd="slow" advTm="35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4C47A-D304-8EF0-3809-E799D806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6FB62-38BB-538B-07D5-CCCA5AB51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345" y="1690688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Training Requirements</a:t>
            </a:r>
          </a:p>
          <a:p>
            <a:r>
              <a:rPr lang="en-GB" dirty="0"/>
              <a:t>Eligibility</a:t>
            </a:r>
          </a:p>
          <a:p>
            <a:r>
              <a:rPr lang="en-GB" dirty="0"/>
              <a:t>Consultation</a:t>
            </a:r>
          </a:p>
          <a:p>
            <a:r>
              <a:rPr lang="en-GB" dirty="0"/>
              <a:t>Throat swab testing</a:t>
            </a:r>
          </a:p>
          <a:p>
            <a:r>
              <a:rPr lang="en-GB" dirty="0"/>
              <a:t>Interpreting swab results</a:t>
            </a:r>
          </a:p>
          <a:p>
            <a:r>
              <a:rPr lang="en-GB" dirty="0"/>
              <a:t>Patient advice</a:t>
            </a:r>
          </a:p>
          <a:p>
            <a:r>
              <a:rPr lang="en-GB" dirty="0"/>
              <a:t>Formulary choices</a:t>
            </a:r>
          </a:p>
          <a:p>
            <a:r>
              <a:rPr lang="en-GB" dirty="0"/>
              <a:t>Records</a:t>
            </a:r>
          </a:p>
          <a:p>
            <a:r>
              <a:rPr lang="en-GB" dirty="0"/>
              <a:t>Remuneration and reimbursement</a:t>
            </a:r>
          </a:p>
          <a:p>
            <a:r>
              <a:rPr lang="en-GB" dirty="0"/>
              <a:t>Useful resources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8329AF-830F-3A6E-2D55-51CE352AAA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1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59"/>
    </mc:Choice>
    <mc:Fallback xmlns="">
      <p:transition spd="slow" advTm="340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69EE-68CF-169C-BE9A-A54C98EF3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Sore Throat Training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F6163-A645-32C5-7802-418CC46BA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Mandatory Training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lang="en-GB" dirty="0"/>
              <a:t> was provided by SPPG via ECHO. </a:t>
            </a:r>
          </a:p>
          <a:p>
            <a:pPr lvl="1"/>
            <a:r>
              <a:rPr lang="en-GB" dirty="0"/>
              <a:t>Recorded and available on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ECHO Moodle site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Additional Training</a:t>
            </a:r>
          </a:p>
          <a:p>
            <a:pPr marL="0" indent="0">
              <a:buNone/>
            </a:pPr>
            <a:r>
              <a:rPr lang="en-GB" dirty="0"/>
              <a:t>The TARGET Antibiotics Toolkit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 resources </a:t>
            </a:r>
            <a:r>
              <a:rPr lang="en-GB" dirty="0"/>
              <a:t>available at TARGET tools to train prescribers: TARGET antibiotic toolkit training resources (rcgp.org.uk) which includes a video presentation https://youtu.be/wLFJtcn5S7g</a:t>
            </a:r>
          </a:p>
          <a:p>
            <a:pPr marL="0" indent="0">
              <a:buNone/>
            </a:pPr>
            <a:r>
              <a:rPr lang="en-GB" dirty="0"/>
              <a:t>• NICE guidance on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antimicrobial stewardship</a:t>
            </a:r>
            <a:r>
              <a:rPr lang="en-GB" dirty="0"/>
              <a:t>,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NICE Guideline, NG84</a:t>
            </a:r>
            <a:r>
              <a:rPr lang="en-GB" dirty="0"/>
              <a:t>. Sore throat (acute) in adults: antimicrobial prescribing and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NICE CKS sore throat - acute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dirty="0"/>
              <a:t>• NICPLD online modules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Antimicrobial Stewardship</a:t>
            </a:r>
            <a:r>
              <a:rPr lang="en-GB" dirty="0"/>
              <a:t>.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571BF2F-67D5-A3D2-9A1F-3826C6CF2A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6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40"/>
    </mc:Choice>
    <mc:Fallback xmlns="">
      <p:transition spd="slow" advTm="43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59341-7900-8326-F1A1-0C929EBDB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Eligibility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F95F5-08E4-38DB-2A0C-B4A843E08D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Patient Eligibility</a:t>
            </a:r>
          </a:p>
          <a:p>
            <a:r>
              <a:rPr lang="en-GB" dirty="0"/>
              <a:t>Patients aged 5 years and over who are registered with a GP in NI.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Service not available to temporary residents or those in a Care Home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4CBBD3-4138-B65A-CCD2-DB3FC243E6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55031"/>
            <a:ext cx="5181600" cy="50219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Pharmacist Eligibility</a:t>
            </a:r>
          </a:p>
          <a:p>
            <a:r>
              <a:rPr lang="en-GB" dirty="0"/>
              <a:t>Registered with PSNI</a:t>
            </a:r>
          </a:p>
          <a:p>
            <a:r>
              <a:rPr lang="en-GB" dirty="0"/>
              <a:t>Working in a pharmacy contracted for service</a:t>
            </a:r>
          </a:p>
          <a:p>
            <a:r>
              <a:rPr lang="en-GB" dirty="0"/>
              <a:t>Competent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Pharmacy Eligibility</a:t>
            </a:r>
          </a:p>
          <a:p>
            <a:r>
              <a:rPr lang="en-GB" dirty="0"/>
              <a:t>Contract</a:t>
            </a:r>
          </a:p>
          <a:p>
            <a:r>
              <a:rPr lang="en-GB" dirty="0"/>
              <a:t>Trained staff</a:t>
            </a:r>
          </a:p>
          <a:p>
            <a:r>
              <a:rPr lang="en-GB" dirty="0"/>
              <a:t>SOP</a:t>
            </a:r>
          </a:p>
          <a:p>
            <a:r>
              <a:rPr lang="en-GB" dirty="0"/>
              <a:t>PGD</a:t>
            </a:r>
          </a:p>
          <a:p>
            <a:r>
              <a:rPr lang="en-GB" dirty="0"/>
              <a:t>Service available during opening hours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2403508-F3B8-AAD9-64C3-BCEE050227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86"/>
    </mc:Choice>
    <mc:Fallback xmlns="">
      <p:transition spd="slow" advTm="74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7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64AD-E714-2FAC-BD7B-2AEF54604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Consent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265B-7AF7-47FB-E6E4-679477CC2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Gain informed consent before the consultation.</a:t>
            </a:r>
          </a:p>
          <a:p>
            <a:r>
              <a:rPr lang="en-GB" dirty="0"/>
              <a:t>Share privacy notice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3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Access</a:t>
            </a:r>
          </a:p>
          <a:p>
            <a:pPr marL="0" indent="0">
              <a:buNone/>
            </a:pPr>
            <a:endParaRPr lang="en-GB" sz="32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en-GB" dirty="0"/>
              <a:t>Patient contact pharmacy initially by phone or in person</a:t>
            </a:r>
          </a:p>
          <a:p>
            <a:r>
              <a:rPr lang="en-GB" dirty="0"/>
              <a:t>Arrange an appointment</a:t>
            </a:r>
          </a:p>
          <a:p>
            <a:r>
              <a:rPr lang="en-GB" dirty="0"/>
              <a:t>Agree referral process with local GP practices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7DDF568-8698-1014-6633-2F48B9E173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337"/>
    </mc:Choice>
    <mc:Fallback xmlns="">
      <p:transition spd="slow" advTm="613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2CDC6-4DDE-088A-6437-A36517250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31361-04C8-3427-7F82-B5E182F7C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Assess the patient’s symptoms using the </a:t>
            </a:r>
            <a:r>
              <a:rPr lang="en-GB" dirty="0" err="1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FeverPain</a:t>
            </a:r>
            <a:r>
              <a:rPr lang="en-GB" dirty="0"/>
              <a:t> score.</a:t>
            </a:r>
          </a:p>
          <a:p>
            <a:r>
              <a:rPr lang="en-GB" dirty="0" err="1"/>
              <a:t>FeverPain</a:t>
            </a:r>
            <a:r>
              <a:rPr lang="en-GB" dirty="0"/>
              <a:t> score is scored out of 5</a:t>
            </a:r>
          </a:p>
          <a:p>
            <a:pPr lvl="1"/>
            <a:r>
              <a:rPr lang="en-GB" dirty="0"/>
              <a:t>Fever in last 24 hours</a:t>
            </a:r>
          </a:p>
          <a:p>
            <a:pPr lvl="1"/>
            <a:r>
              <a:rPr lang="en-GB" dirty="0"/>
              <a:t>Purulent tonsils</a:t>
            </a:r>
          </a:p>
          <a:p>
            <a:pPr lvl="1"/>
            <a:r>
              <a:rPr lang="en-GB" dirty="0"/>
              <a:t>Rapid attendance</a:t>
            </a:r>
          </a:p>
          <a:p>
            <a:pPr lvl="1"/>
            <a:r>
              <a:rPr lang="en-GB" dirty="0"/>
              <a:t>Severely inflamed tonsils</a:t>
            </a:r>
          </a:p>
          <a:p>
            <a:pPr lvl="1"/>
            <a:r>
              <a:rPr lang="en-GB" dirty="0"/>
              <a:t>No cough or coryza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4AAA115-6492-9BF7-34FB-94E721E892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5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426"/>
    </mc:Choice>
    <mc:Fallback xmlns="">
      <p:transition spd="slow" advTm="504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8AD53-8086-C1E5-378E-E368DD4A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2201"/>
          </a:xfrm>
        </p:spPr>
        <p:txBody>
          <a:bodyPr/>
          <a:lstStyle/>
          <a:p>
            <a:r>
              <a:rPr lang="en-GB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FeverPain</a:t>
            </a:r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Score and RADT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C728A-6C83-5DF6-A8CA-943DD3E3E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9582"/>
            <a:ext cx="10515600" cy="56139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/>
              <a:t>Suitable RADTs must be available for the sore throat consultation.</a:t>
            </a:r>
          </a:p>
          <a:p>
            <a:pPr marL="0" indent="0">
              <a:buNone/>
            </a:pPr>
            <a:r>
              <a:rPr lang="en-GB" sz="1800" dirty="0"/>
              <a:t>Other consumables </a:t>
            </a:r>
            <a:r>
              <a:rPr lang="en-GB" sz="1800" dirty="0" err="1"/>
              <a:t>e.g</a:t>
            </a:r>
            <a:r>
              <a:rPr lang="en-GB" sz="1800" dirty="0"/>
              <a:t> PPE, tongue depressors and thermometers may be required.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b="1" dirty="0">
                <a:solidFill>
                  <a:srgbClr val="0070C0"/>
                </a:solidFill>
              </a:rPr>
              <a:t>Score 0 or 1</a:t>
            </a:r>
          </a:p>
          <a:p>
            <a:r>
              <a:rPr lang="en-GB" sz="1800" dirty="0"/>
              <a:t>Do not offer RADT or antibiotics</a:t>
            </a:r>
          </a:p>
          <a:p>
            <a:r>
              <a:rPr lang="en-GB" sz="1800" dirty="0"/>
              <a:t>Can offer symptom relief and advice</a:t>
            </a:r>
          </a:p>
          <a:p>
            <a:r>
              <a:rPr lang="en-GB" sz="1800" dirty="0"/>
              <a:t>Patient can return to pharmacy if symptoms persist after 7 days</a:t>
            </a:r>
          </a:p>
          <a:p>
            <a:r>
              <a:rPr lang="en-GB" sz="1800" dirty="0"/>
              <a:t>See GP/OOH/ED if patient becomes systemically unwell</a:t>
            </a:r>
          </a:p>
          <a:p>
            <a:endParaRPr lang="en-GB" sz="1800" dirty="0"/>
          </a:p>
          <a:p>
            <a:pPr marL="0" indent="0">
              <a:buNone/>
            </a:pPr>
            <a:r>
              <a:rPr lang="en-GB" sz="1800" b="1" dirty="0">
                <a:solidFill>
                  <a:srgbClr val="0070C0"/>
                </a:solidFill>
              </a:rPr>
              <a:t>Score 2 or 3</a:t>
            </a:r>
          </a:p>
          <a:p>
            <a:r>
              <a:rPr lang="en-GB" sz="1800" dirty="0"/>
              <a:t>Consider carrying out RADT if patient likely to benefit for antibiotic</a:t>
            </a:r>
          </a:p>
          <a:p>
            <a:r>
              <a:rPr lang="en-GB" sz="1800" dirty="0"/>
              <a:t>If unlikely to benefit, offer symptom relief and advice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b="1" dirty="0">
                <a:solidFill>
                  <a:srgbClr val="0070C0"/>
                </a:solidFill>
              </a:rPr>
              <a:t>Score 4 or 5</a:t>
            </a:r>
          </a:p>
          <a:p>
            <a:r>
              <a:rPr lang="en-GB" sz="1800" dirty="0"/>
              <a:t>Carry out RADT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19F2264-999D-8B02-86BD-BF94AB386F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04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227"/>
    </mc:Choice>
    <mc:Fallback xmlns="">
      <p:transition spd="slow" advTm="862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2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D8870-380D-5482-6540-39BCE23DA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Where can I get throat swabs?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2E5FB-BE95-0F3A-C4A8-ABC72FF56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Community pharmacists are free to source any brand of RADT as listed on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NICE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Two of the brands listed on NICE can be sourced locally</a:t>
            </a:r>
          </a:p>
          <a:p>
            <a:pPr lvl="1"/>
            <a:r>
              <a:rPr lang="en-GB" dirty="0" err="1"/>
              <a:t>Osom</a:t>
            </a:r>
            <a:r>
              <a:rPr lang="en-GB" dirty="0"/>
              <a:t>® are available from Alliance wholesaler</a:t>
            </a:r>
          </a:p>
          <a:p>
            <a:pPr lvl="1"/>
            <a:r>
              <a:rPr lang="en-GB" dirty="0" err="1">
                <a:solidFill>
                  <a:schemeClr val="accent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Biopanda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reagents </a:t>
            </a:r>
            <a:r>
              <a:rPr lang="en-GB" dirty="0"/>
              <a:t>stock two types (cassettes and test strips)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0AD74B3-8A99-97B8-6B78-317501F516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1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82"/>
    </mc:Choice>
    <mc:Fallback xmlns="">
      <p:transition spd="slow" advTm="252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7642A-4147-3616-4D61-F770AF2B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carry out a throat swab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BE7CE-E5C5-CA57-F9C4-CDE469A61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GB" dirty="0"/>
              <a:t>Please refer to the video via the link below: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perform a throat swab on a patient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Useful tip</a:t>
            </a:r>
          </a:p>
          <a:p>
            <a:pPr lvl="1"/>
            <a:r>
              <a:rPr lang="en-GB" dirty="0"/>
              <a:t>Ask the patient to sound out ‘Ahh’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179661B-3788-E530-45FC-DE21DE51D8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51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70"/>
    </mc:Choice>
    <mc:Fallback xmlns="">
      <p:transition spd="slow" advTm="221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F47DC-CBF8-4BDF-6F34-D00989E5A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Interpreting RADT results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2CA44-C630-D009-7F7D-1FA9C39D4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70C0"/>
                </a:solidFill>
              </a:rPr>
              <a:t>FeverPain</a:t>
            </a:r>
            <a:r>
              <a:rPr lang="en-GB" dirty="0">
                <a:solidFill>
                  <a:srgbClr val="0070C0"/>
                </a:solidFill>
              </a:rPr>
              <a:t> Score 2 or 3 with positive RADT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612F-5387-858C-3D67-2083D11FB8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Options Available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Watch and wait if practical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Consider supplying antibiotic with advice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If an antibiotic is not supplied in either option, the patient should be advised</a:t>
            </a:r>
          </a:p>
          <a:p>
            <a:pPr lvl="1"/>
            <a:r>
              <a:rPr lang="en-GB" dirty="0"/>
              <a:t>Return to pharmacy for reassessment if no improvement over next 48 hours</a:t>
            </a:r>
          </a:p>
          <a:p>
            <a:pPr lvl="1"/>
            <a:r>
              <a:rPr lang="en-GB" dirty="0"/>
              <a:t>Seek advice GP/OOH/ED if systemically very unwell</a:t>
            </a:r>
          </a:p>
          <a:p>
            <a:pPr lvl="1"/>
            <a:r>
              <a:rPr lang="en-GB" dirty="0"/>
              <a:t>Refer to symptom relief and advice for patients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887369-895A-2E87-4C76-FD0D404B76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70C0"/>
                </a:solidFill>
              </a:rPr>
              <a:t>FeverPain</a:t>
            </a:r>
            <a:r>
              <a:rPr lang="en-GB" dirty="0">
                <a:solidFill>
                  <a:srgbClr val="0070C0"/>
                </a:solidFill>
              </a:rPr>
              <a:t> Score 4 or 5 with positive RADT result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A4D97F-C8F3-440F-61D7-0CF617583A1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Consider supplying antibiotic with advice and symptom relief</a:t>
            </a:r>
          </a:p>
          <a:p>
            <a:r>
              <a:rPr lang="en-GB" dirty="0"/>
              <a:t>Advise to seek advice GP/OOH/ED if becomes </a:t>
            </a:r>
            <a:r>
              <a:rPr lang="en-GB"/>
              <a:t>systemically unwell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If antibiotics are not supplied:</a:t>
            </a:r>
          </a:p>
          <a:p>
            <a:pPr lvl="1"/>
            <a:r>
              <a:rPr lang="en-GB" dirty="0"/>
              <a:t>Advise to return to pharmacy if no improvement over next 48 hours</a:t>
            </a:r>
          </a:p>
          <a:p>
            <a:pPr lvl="1"/>
            <a:r>
              <a:rPr lang="en-GB" dirty="0"/>
              <a:t>Seek advice GP/OOH/ED if systemically unwell</a:t>
            </a:r>
          </a:p>
          <a:p>
            <a:pPr lvl="1"/>
            <a:r>
              <a:rPr lang="en-GB" dirty="0"/>
              <a:t>Provide symptom relief and advice</a:t>
            </a:r>
          </a:p>
          <a:p>
            <a:endParaRPr lang="en-GB" dirty="0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4E9E6ED-0F21-D1F0-E66B-D5C2C0B9CE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61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6626"/>
    </mc:Choice>
    <mc:Fallback>
      <p:transition spd="slow" advTm="1166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6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927F3-C2CE-273D-C762-BA80680E1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Interpreting RADT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D2B28-1931-477F-D9A8-984B0BDC3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/>
              <a:t>FeverPain</a:t>
            </a:r>
            <a:r>
              <a:rPr lang="en-GB" dirty="0"/>
              <a:t> score 2,3,4 or 5 with a </a:t>
            </a:r>
            <a:r>
              <a:rPr lang="en-GB" b="1" dirty="0"/>
              <a:t>negative</a:t>
            </a:r>
            <a:r>
              <a:rPr lang="en-GB" dirty="0"/>
              <a:t> RADT</a:t>
            </a:r>
          </a:p>
          <a:p>
            <a:r>
              <a:rPr lang="en-GB" dirty="0"/>
              <a:t>Reassure patient</a:t>
            </a:r>
          </a:p>
          <a:p>
            <a:r>
              <a:rPr lang="en-GB" dirty="0"/>
              <a:t>Safety net</a:t>
            </a:r>
          </a:p>
          <a:p>
            <a:pPr lvl="1"/>
            <a:r>
              <a:rPr lang="en-GB" dirty="0"/>
              <a:t>Return to Pharmacy is no improvement in 48 hours</a:t>
            </a:r>
          </a:p>
          <a:p>
            <a:pPr lvl="1"/>
            <a:r>
              <a:rPr lang="en-GB" dirty="0"/>
              <a:t>Advise to see GP/OOH/ED if systemically unwell</a:t>
            </a:r>
          </a:p>
          <a:p>
            <a:r>
              <a:rPr lang="en-GB" dirty="0"/>
              <a:t>Offer symptom relief and advice.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FA1D837-315D-180C-F5A3-48873AC38D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16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224"/>
    </mc:Choice>
    <mc:Fallback>
      <p:transition spd="slow" advTm="46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B2817-5506-8981-610E-9D2794C70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Patient Advice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D4D9F-471F-0791-4793-A6D113687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2865"/>
            <a:ext cx="10515600" cy="478409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Patients must be given advice and </a:t>
            </a:r>
            <a:r>
              <a:rPr lang="en-GB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leaflet</a:t>
            </a:r>
            <a:r>
              <a:rPr lang="en-GB" dirty="0"/>
              <a:t> relating to antimicrobial stewardship.</a:t>
            </a:r>
          </a:p>
          <a:p>
            <a:r>
              <a:rPr lang="en-GB" dirty="0"/>
              <a:t>Sore throat and other infections are usually self-limiting.</a:t>
            </a:r>
          </a:p>
          <a:p>
            <a:r>
              <a:rPr lang="en-GB" dirty="0"/>
              <a:t>Symptoms can get better within 7 days.</a:t>
            </a:r>
          </a:p>
          <a:p>
            <a:r>
              <a:rPr lang="en-GB" dirty="0"/>
              <a:t>Discuss antibiotic side effects.</a:t>
            </a:r>
          </a:p>
          <a:p>
            <a:r>
              <a:rPr lang="en-GB" dirty="0"/>
              <a:t>Discuss antimicrobial resistance.</a:t>
            </a:r>
          </a:p>
          <a:p>
            <a:r>
              <a:rPr lang="en-GB" dirty="0"/>
              <a:t>Provide 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TARGET information leaflet</a:t>
            </a: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Antibiotic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not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supplied</a:t>
            </a:r>
            <a:r>
              <a:rPr lang="en-GB" dirty="0"/>
              <a:t>: Return to pharmacy after 7 days (48 hours if </a:t>
            </a:r>
            <a:r>
              <a:rPr lang="en-GB" dirty="0" err="1"/>
              <a:t>FeverPain</a:t>
            </a:r>
            <a:r>
              <a:rPr lang="en-GB" dirty="0"/>
              <a:t> score 2 or more)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Antibiotic supplied</a:t>
            </a:r>
            <a:r>
              <a:rPr lang="en-GB" dirty="0"/>
              <a:t>: See GP if symptoms worsen/do not improve within 3-5 days</a:t>
            </a:r>
          </a:p>
          <a:p>
            <a:pPr marL="0" indent="0">
              <a:buNone/>
            </a:pPr>
            <a:r>
              <a:rPr lang="en-GB" dirty="0"/>
              <a:t>All patients should contact GP/OOH/ED if systemically very unwell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6E0DA62-55E7-579D-42FB-A3E3FA9E20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70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392"/>
    </mc:Choice>
    <mc:Fallback>
      <p:transition spd="slow" advTm="102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3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F9CA5-E62C-5F36-8954-8B8578C6F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Lifestyle advice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FFF0E-EBEC-BDA8-E6F7-3E8F7086A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Rest and take simple pain relief</a:t>
            </a:r>
          </a:p>
          <a:p>
            <a:r>
              <a:rPr lang="en-GB" dirty="0"/>
              <a:t>Avoid smoking and smoky environments</a:t>
            </a:r>
          </a:p>
          <a:p>
            <a:r>
              <a:rPr lang="en-GB" dirty="0"/>
              <a:t>If very unwell try to stay at home and avoid contact</a:t>
            </a:r>
          </a:p>
          <a:p>
            <a:r>
              <a:rPr lang="en-GB" dirty="0"/>
              <a:t>Drink plenty of water </a:t>
            </a:r>
          </a:p>
          <a:p>
            <a:r>
              <a:rPr lang="en-GB" dirty="0"/>
              <a:t>Eat cool and soft foods.</a:t>
            </a:r>
          </a:p>
          <a:p>
            <a:r>
              <a:rPr lang="en-GB" dirty="0"/>
              <a:t>Avoid hot drinks</a:t>
            </a:r>
          </a:p>
          <a:p>
            <a:r>
              <a:rPr lang="en-GB" dirty="0"/>
              <a:t>Children can return to school/daycare after fever has resolved, and/or after taking antibiotics for at least 24 hours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BE4E229-915D-02BB-0802-ED31CBCEF8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930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639"/>
    </mc:Choice>
    <mc:Fallback>
      <p:transition spd="slow" advTm="476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8C8EB-9310-F56E-6541-721B334F1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Antibiotic Service Formulary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A62BE-531E-1406-9285-60B807426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First line antibiotics</a:t>
            </a:r>
          </a:p>
          <a:p>
            <a:pPr lvl="1"/>
            <a:r>
              <a:rPr lang="en-GB" dirty="0"/>
              <a:t>Phenoxymethylpenicillin suitable for all patients without penicillin allergy</a:t>
            </a:r>
          </a:p>
          <a:p>
            <a:pPr lvl="1"/>
            <a:endParaRPr lang="en-GB" dirty="0"/>
          </a:p>
          <a:p>
            <a:r>
              <a:rPr lang="en-GB" b="1" dirty="0">
                <a:solidFill>
                  <a:srgbClr val="0070C0"/>
                </a:solidFill>
              </a:rPr>
              <a:t>Second line antibiotics</a:t>
            </a:r>
          </a:p>
          <a:p>
            <a:pPr lvl="1"/>
            <a:r>
              <a:rPr lang="en-GB" dirty="0"/>
              <a:t>Clarithromycin for penicillin allergy who are NOT pregnant/breastfeeding</a:t>
            </a:r>
          </a:p>
          <a:p>
            <a:pPr lvl="1"/>
            <a:r>
              <a:rPr lang="en-GB" dirty="0"/>
              <a:t>Erythromycin for penicillin allergy AND pregnant/breastfeeding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See service specification/PGDs for dosing instructions and counselling advice.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1724A94-DFB0-637E-5DB9-D2E1437EE0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63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735"/>
    </mc:Choice>
    <mc:Fallback>
      <p:transition spd="slow" advTm="607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EDBA5-DC3E-BE7E-CD8F-9720BCF79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Analgesia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4E897-717C-92C4-5D36-8A2BD3472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Paracetamol and/or ibuprofen can be supplied as per instructions</a:t>
            </a:r>
          </a:p>
          <a:p>
            <a:r>
              <a:rPr lang="en-GB" dirty="0"/>
              <a:t>Medicated lozenges can be purchased</a:t>
            </a:r>
          </a:p>
          <a:p>
            <a:r>
              <a:rPr lang="en-GB" dirty="0"/>
              <a:t>Little to no evidence for </a:t>
            </a:r>
            <a:r>
              <a:rPr lang="en-GB" dirty="0" err="1"/>
              <a:t>benzydamine</a:t>
            </a:r>
            <a:r>
              <a:rPr lang="en-GB" dirty="0"/>
              <a:t> gargles, zinc lozenge, herbal remedies, acupuncture.</a:t>
            </a:r>
          </a:p>
          <a:p>
            <a:r>
              <a:rPr lang="en-GB" dirty="0"/>
              <a:t>Some may find sucking hard sweets, ice cubes or ice lollies provide relief.</a:t>
            </a:r>
          </a:p>
          <a:p>
            <a:r>
              <a:rPr lang="en-GB" dirty="0"/>
              <a:t>Adults can try a warm saline gargle (not suitable for young children)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D9D1FB2-EDA6-342F-1D67-2693CBC0BA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21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737"/>
    </mc:Choice>
    <mc:Fallback>
      <p:transition spd="slow" advTm="497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FE0C9-DDC1-9E48-9745-343B90467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Supply of Medicines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59653-5623-42F4-F08E-02FC8A6B38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Non-IP Pharmacist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EE8CCF-A234-D637-4F50-0B4F34CDA5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Supply medicine in line with PGDs and using agreed formulary</a:t>
            </a:r>
          </a:p>
          <a:p>
            <a:r>
              <a:rPr lang="en-GB" dirty="0"/>
              <a:t>Complete Pharmacy Voucher</a:t>
            </a:r>
          </a:p>
          <a:p>
            <a:r>
              <a:rPr lang="en-GB" dirty="0"/>
              <a:t>PVs should be coded with normal DT codes and add </a:t>
            </a:r>
            <a:r>
              <a:rPr lang="en-GB" b="1" dirty="0"/>
              <a:t>97003/1</a:t>
            </a:r>
            <a:r>
              <a:rPr lang="en-GB" dirty="0"/>
              <a:t> code. Submit to BSO along with other PVs.</a:t>
            </a:r>
          </a:p>
          <a:p>
            <a:r>
              <a:rPr lang="en-GB" dirty="0"/>
              <a:t>POM antibiotics supplied in line with service PGD</a:t>
            </a:r>
          </a:p>
          <a:p>
            <a:r>
              <a:rPr lang="en-GB" dirty="0"/>
              <a:t>Analgesics supplied in OTC/P packs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C140D3-95F8-8A15-42E5-F32D19CFC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IP Pharmacist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F753A9-9D3B-9113-A39F-B3EB73A570B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Write a prescription for medicine in accordance with SOP</a:t>
            </a:r>
          </a:p>
          <a:p>
            <a:r>
              <a:rPr lang="en-GB" dirty="0"/>
              <a:t>IP prescriptions should be coded with normal DT code and submit along with usual prescription bundle to BSO</a:t>
            </a:r>
          </a:p>
          <a:p>
            <a:r>
              <a:rPr lang="en-GB" dirty="0"/>
              <a:t>Medicines prescribed in this way can be dispensed from POM packs</a:t>
            </a:r>
          </a:p>
          <a:p>
            <a:r>
              <a:rPr lang="en-GB" b="1" dirty="0"/>
              <a:t>Can only prescribe medicines listed in the Pharmacy First service formulary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1B97058-1AD6-31ED-043F-8027D4E248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53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668"/>
    </mc:Choice>
    <mc:Fallback>
      <p:transition spd="slow" advTm="676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F2991-9139-2CC3-A883-782697E13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Premises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52344-CA69-A66A-2BA9-AE5FB422C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Pharmacy First sore throat consultations must take place in a consultation area.</a:t>
            </a:r>
          </a:p>
          <a:p>
            <a:r>
              <a:rPr lang="en-GB" dirty="0"/>
              <a:t>Consultation area should be where both the patient and pharmacist can sit down together.</a:t>
            </a:r>
          </a:p>
          <a:p>
            <a:r>
              <a:rPr lang="en-GB" dirty="0"/>
              <a:t>Consultation must not be overheard by another person.</a:t>
            </a:r>
          </a:p>
          <a:p>
            <a:r>
              <a:rPr lang="en-GB" dirty="0"/>
              <a:t>Consultation area should be clearly designated and allow equal access to all patients wishing to avail of Pharmacy First Service.</a:t>
            </a:r>
          </a:p>
          <a:p>
            <a:endParaRPr lang="en-GB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44CC4FC-44AF-7C9E-B421-67E4519661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019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322"/>
    </mc:Choice>
    <mc:Fallback>
      <p:transition spd="slow" advTm="503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2D770-1AC7-8B6E-7A81-938B221E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Consultation record</a:t>
            </a:r>
          </a:p>
        </p:txBody>
      </p:sp>
      <p:pic>
        <p:nvPicPr>
          <p:cNvPr id="11" name="Content Placeholder 10" descr="A close-up of a medical form">
            <a:extLst>
              <a:ext uri="{FF2B5EF4-FFF2-40B4-BE49-F238E27FC236}">
                <a16:creationId xmlns:a16="http://schemas.microsoft.com/office/drawing/2014/main" id="{0F222E37-2701-46EF-3D34-3B4813A217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289" y="987425"/>
            <a:ext cx="3441997" cy="4873625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F36AEA-7B86-FF0C-9896-C27B626CA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Records must be full, accurate, and contemporaneous.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Where a patient returns for reassessment, fill in section 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Retain a record for monitoring and audit purposes.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In all cases, a copy of the consultation form must be transferred to GP within 24/48 hours.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1FA5722-D6C9-AA28-87E0-5B7ACF09D8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912"/>
    </mc:Choice>
    <mc:Fallback>
      <p:transition spd="slow" advTm="49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D09F7-CA31-4AC6-AF87-4F237F037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Monthly Claim Form</a:t>
            </a:r>
          </a:p>
        </p:txBody>
      </p:sp>
      <p:pic>
        <p:nvPicPr>
          <p:cNvPr id="10" name="Content Placeholder 9" descr="A close-up of a checklist">
            <a:extLst>
              <a:ext uri="{FF2B5EF4-FFF2-40B4-BE49-F238E27FC236}">
                <a16:creationId xmlns:a16="http://schemas.microsoft.com/office/drawing/2014/main" id="{123B314F-9AA9-B50D-577D-108BFAA2AB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477926"/>
            <a:ext cx="6470096" cy="368949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777F2-A2F2-0EF2-7FE5-326E528E4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Available on 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BSO website</a:t>
            </a:r>
            <a:endParaRPr lang="en-GB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Email to local integrated care office for payment of service fee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Submit in the first week of the month following the consultation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932E95-DF3D-74F3-F0BB-F6C571199B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2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99"/>
    </mc:Choice>
    <mc:Fallback>
      <p:transition spd="slow" advTm="27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C41CE-A673-E09C-9592-8E5ECD4B9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Remuneration and Reimbursement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5E882-C629-12D3-42FC-6294F930C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One-off service set-up payment of £200 per pharmacy contractor</a:t>
            </a:r>
          </a:p>
          <a:p>
            <a:r>
              <a:rPr lang="en-GB" dirty="0"/>
              <a:t>A consultation fee of £32 per consultation. This fee includes the cost of RADTs and other consumables.</a:t>
            </a:r>
          </a:p>
          <a:p>
            <a:r>
              <a:rPr lang="en-GB" dirty="0"/>
              <a:t>Cost of medicine supplied will be reimbursed on submission of prescriptions or pharmacy vouchers to BSO.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B0EDFBA-E744-732E-2640-762F2EE11F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595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343"/>
    </mc:Choice>
    <mc:Fallback>
      <p:transition spd="slow" advTm="37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9AEE6-CE88-4E22-C16C-38CB3782C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Useful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7EA8B-17E4-84C6-C6D5-10ACADC7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06648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GB" b="0" i="0" u="none" strike="noStrike" dirty="0">
                <a:solidFill>
                  <a:schemeClr val="accent1"/>
                </a:solidFill>
                <a:effectLst/>
                <a:latin typeface="Lato" panose="020F050202020403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 specification and guidance</a:t>
            </a:r>
            <a:endParaRPr lang="en-GB" b="0" i="0" dirty="0">
              <a:solidFill>
                <a:schemeClr val="accent1"/>
              </a:solidFill>
              <a:effectLst/>
              <a:latin typeface="Lato" panose="020F0502020204030203" pitchFamily="34" charset="0"/>
            </a:endParaRPr>
          </a:p>
          <a:p>
            <a:r>
              <a:rPr lang="en-GB" b="0" i="0" u="none" strike="noStrike" dirty="0">
                <a:solidFill>
                  <a:schemeClr val="accent1"/>
                </a:solidFill>
                <a:effectLst/>
                <a:latin typeface="Lato" panose="020F050202020403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Privacy notice</a:t>
            </a:r>
            <a:endParaRPr lang="en-GB" b="0" i="0" dirty="0">
              <a:solidFill>
                <a:schemeClr val="accent1"/>
              </a:solidFill>
              <a:effectLst/>
              <a:latin typeface="Lato" panose="020F0502020204030203" pitchFamily="34" charset="0"/>
            </a:endParaRPr>
          </a:p>
          <a:p>
            <a:r>
              <a:rPr lang="en-GB" b="0" i="0" u="none" strike="noStrike" dirty="0">
                <a:solidFill>
                  <a:schemeClr val="accent1"/>
                </a:solidFill>
                <a:effectLst/>
                <a:latin typeface="Lato" panose="020F050202020403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Consultation form</a:t>
            </a:r>
            <a:endParaRPr lang="en-GB" b="0" i="0" dirty="0">
              <a:solidFill>
                <a:schemeClr val="accent1"/>
              </a:solidFill>
              <a:effectLst/>
              <a:latin typeface="Lato" panose="020F0502020204030203" pitchFamily="34" charset="0"/>
            </a:endParaRPr>
          </a:p>
          <a:p>
            <a:r>
              <a:rPr lang="en-GB" b="0" i="0" u="none" strike="noStrike" dirty="0">
                <a:solidFill>
                  <a:schemeClr val="accent1"/>
                </a:solidFill>
                <a:effectLst/>
                <a:latin typeface="Lato" panose="020F050202020403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Monthly claim form</a:t>
            </a:r>
            <a:endParaRPr lang="en-GB" b="0" i="0" dirty="0">
              <a:solidFill>
                <a:schemeClr val="accent1"/>
              </a:solidFill>
              <a:effectLst/>
              <a:latin typeface="Lato" panose="020F0502020204030203" pitchFamily="34" charset="0"/>
            </a:endParaRPr>
          </a:p>
          <a:p>
            <a:r>
              <a:rPr lang="en-GB" b="0" i="0" u="none" strike="noStrike" dirty="0">
                <a:solidFill>
                  <a:schemeClr val="accent1"/>
                </a:solidFill>
                <a:effectLst/>
                <a:latin typeface="Lato" panose="020F0502020204030203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 Contract</a:t>
            </a:r>
            <a:endParaRPr lang="en-GB" b="0" i="0" dirty="0">
              <a:solidFill>
                <a:schemeClr val="accent1"/>
              </a:solidFill>
              <a:effectLst/>
              <a:latin typeface="Lato" panose="020F0502020204030203" pitchFamily="34" charset="0"/>
            </a:endParaRPr>
          </a:p>
          <a:p>
            <a:r>
              <a:rPr lang="en-GB" b="0" i="0" u="none" strike="noStrike" dirty="0">
                <a:solidFill>
                  <a:schemeClr val="accent1"/>
                </a:solidFill>
                <a:effectLst/>
                <a:latin typeface="Lato" panose="020F050202020403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Summary flow chart for community pharmacy</a:t>
            </a:r>
            <a:endParaRPr lang="en-GB" b="0" i="0" dirty="0">
              <a:solidFill>
                <a:schemeClr val="accent1"/>
              </a:solidFill>
              <a:effectLst/>
              <a:latin typeface="Lato" panose="020F0502020204030203" pitchFamily="34" charset="0"/>
            </a:endParaRPr>
          </a:p>
          <a:p>
            <a:r>
              <a:rPr lang="en-GB" b="0" i="0" u="none" strike="noStrike" dirty="0">
                <a:solidFill>
                  <a:schemeClr val="accent1"/>
                </a:solidFill>
                <a:effectLst/>
                <a:latin typeface="Lato" panose="020F0502020204030203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GP flowchart</a:t>
            </a:r>
            <a:endParaRPr lang="en-GB" b="0" i="0" dirty="0">
              <a:solidFill>
                <a:schemeClr val="accent1"/>
              </a:solidFill>
              <a:effectLst/>
              <a:latin typeface="Lato" panose="020F0502020204030203" pitchFamily="34" charset="0"/>
            </a:endParaRPr>
          </a:p>
          <a:p>
            <a:r>
              <a:rPr lang="en-GB" b="0" i="0" u="none" strike="noStrike" dirty="0">
                <a:solidFill>
                  <a:schemeClr val="accent1"/>
                </a:solidFill>
                <a:effectLst/>
                <a:latin typeface="Lato" panose="020F0502020204030203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Antibiotic decision pathway</a:t>
            </a:r>
            <a:endParaRPr lang="en-GB" b="0" i="0" dirty="0">
              <a:solidFill>
                <a:schemeClr val="accent1"/>
              </a:solidFill>
              <a:effectLst/>
              <a:latin typeface="Lato" panose="020F0502020204030203" pitchFamily="34" charset="0"/>
            </a:endParaRPr>
          </a:p>
          <a:p>
            <a:r>
              <a:rPr lang="en-GB" b="0" i="0" u="none" strike="noStrike" dirty="0">
                <a:solidFill>
                  <a:schemeClr val="accent1"/>
                </a:solidFill>
                <a:effectLst/>
                <a:latin typeface="Lato" panose="020F0502020204030203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Rapid Antigen Detection Tests (RADT)</a:t>
            </a:r>
            <a:endParaRPr lang="en-GB" b="0" i="0" dirty="0">
              <a:solidFill>
                <a:schemeClr val="accent1"/>
              </a:solidFill>
              <a:effectLst/>
              <a:latin typeface="Lato" panose="020F0502020204030203" pitchFamily="34" charset="0"/>
            </a:endParaRPr>
          </a:p>
          <a:p>
            <a:r>
              <a:rPr lang="en-GB" b="0" i="0" u="none" strike="noStrike" dirty="0">
                <a:solidFill>
                  <a:schemeClr val="accent1"/>
                </a:solidFill>
                <a:effectLst/>
                <a:latin typeface="Lato" panose="020F0502020204030203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SOP template (NPA)</a:t>
            </a:r>
            <a:endParaRPr lang="en-GB" b="0" i="0" dirty="0">
              <a:solidFill>
                <a:schemeClr val="accent1"/>
              </a:solidFill>
              <a:effectLst/>
              <a:latin typeface="Lato" panose="020F0502020204030203" pitchFamily="34" charset="0"/>
            </a:endParaRPr>
          </a:p>
          <a:p>
            <a:r>
              <a:rPr lang="en-GB" b="0" i="0" u="none" strike="noStrike" dirty="0">
                <a:solidFill>
                  <a:schemeClr val="accent1"/>
                </a:solidFill>
                <a:effectLst/>
                <a:latin typeface="Lato" panose="020F0502020204030203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Resources for the community pharmacy setting: Overview | RCGP Learn</a:t>
            </a:r>
            <a:r>
              <a:rPr lang="en-GB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Lato" panose="020F0502020204030203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ing</a:t>
            </a: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044D8B1-17E3-9BED-FAFE-DFE66A11E7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52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675"/>
    </mc:Choice>
    <mc:Fallback>
      <p:transition spd="slow" advTm="276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</TotalTime>
  <Words>1217</Words>
  <Application>Microsoft Office PowerPoint</Application>
  <PresentationFormat>Widescreen</PresentationFormat>
  <Paragraphs>189</Paragraphs>
  <Slides>22</Slides>
  <Notes>0</Notes>
  <HiddenSlides>0</HiddenSlides>
  <MMClips>22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Lato</vt:lpstr>
      <vt:lpstr>Office Theme</vt:lpstr>
      <vt:lpstr>Pharmacy First Service For Sore Throat Winter 24/25</vt:lpstr>
      <vt:lpstr>PowerPoint Presentation</vt:lpstr>
      <vt:lpstr>Contents</vt:lpstr>
      <vt:lpstr>Sore Throat Training Requirements</vt:lpstr>
      <vt:lpstr>Eligibility</vt:lpstr>
      <vt:lpstr>Consent</vt:lpstr>
      <vt:lpstr>The Consultation</vt:lpstr>
      <vt:lpstr>FeverPain Score and RADT</vt:lpstr>
      <vt:lpstr>Where can I get throat swabs?</vt:lpstr>
      <vt:lpstr>How to carry out a throat swab</vt:lpstr>
      <vt:lpstr>Interpreting RADT results</vt:lpstr>
      <vt:lpstr>Interpreting RADT results</vt:lpstr>
      <vt:lpstr>Patient Advice</vt:lpstr>
      <vt:lpstr>Lifestyle advice</vt:lpstr>
      <vt:lpstr>Antibiotic Service Formulary</vt:lpstr>
      <vt:lpstr>Analgesia</vt:lpstr>
      <vt:lpstr>Supply of Medicines</vt:lpstr>
      <vt:lpstr>Premises</vt:lpstr>
      <vt:lpstr>Consultation record</vt:lpstr>
      <vt:lpstr>Monthly Claim Form</vt:lpstr>
      <vt:lpstr>Remuneration and Reimbursement</vt:lpstr>
      <vt:lpstr>Useful links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Clare Hunter</dc:creator>
  <cp:lastModifiedBy>Clare Hunter</cp:lastModifiedBy>
  <cp:revision>1</cp:revision>
  <dcterms:created xsi:type="dcterms:W3CDTF">2024-11-14T16:01:43Z</dcterms:created>
  <dcterms:modified xsi:type="dcterms:W3CDTF">2024-12-04T10:59:59Z</dcterms:modified>
</cp:coreProperties>
</file>